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54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973C9-B176-41C3-AA8A-BB2F43D7444A}" type="datetimeFigureOut">
              <a:rPr lang="it-IT" smtClean="0"/>
              <a:t>24/11/2016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ECB43-0358-4A11-A654-512B991FAC5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8748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973C9-B176-41C3-AA8A-BB2F43D7444A}" type="datetimeFigureOut">
              <a:rPr lang="it-IT" smtClean="0"/>
              <a:t>24/11/2016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ECB43-0358-4A11-A654-512B991FAC5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9755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973C9-B176-41C3-AA8A-BB2F43D7444A}" type="datetimeFigureOut">
              <a:rPr lang="it-IT" smtClean="0"/>
              <a:t>24/11/2016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ECB43-0358-4A11-A654-512B991FAC5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4048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973C9-B176-41C3-AA8A-BB2F43D7444A}" type="datetimeFigureOut">
              <a:rPr lang="it-IT" smtClean="0"/>
              <a:t>24/11/2016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ECB43-0358-4A11-A654-512B991FAC5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8686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973C9-B176-41C3-AA8A-BB2F43D7444A}" type="datetimeFigureOut">
              <a:rPr lang="it-IT" smtClean="0"/>
              <a:t>24/11/2016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ECB43-0358-4A11-A654-512B991FAC5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6403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973C9-B176-41C3-AA8A-BB2F43D7444A}" type="datetimeFigureOut">
              <a:rPr lang="it-IT" smtClean="0"/>
              <a:t>24/11/2016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ECB43-0358-4A11-A654-512B991FAC5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8459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973C9-B176-41C3-AA8A-BB2F43D7444A}" type="datetimeFigureOut">
              <a:rPr lang="it-IT" smtClean="0"/>
              <a:t>24/11/2016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ECB43-0358-4A11-A654-512B991FAC5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3915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973C9-B176-41C3-AA8A-BB2F43D7444A}" type="datetimeFigureOut">
              <a:rPr lang="it-IT" smtClean="0"/>
              <a:t>24/11/2016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ECB43-0358-4A11-A654-512B991FAC5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795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973C9-B176-41C3-AA8A-BB2F43D7444A}" type="datetimeFigureOut">
              <a:rPr lang="it-IT" smtClean="0"/>
              <a:t>24/11/2016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ECB43-0358-4A11-A654-512B991FAC5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9102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973C9-B176-41C3-AA8A-BB2F43D7444A}" type="datetimeFigureOut">
              <a:rPr lang="it-IT" smtClean="0"/>
              <a:t>24/11/2016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ECB43-0358-4A11-A654-512B991FAC5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2904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973C9-B176-41C3-AA8A-BB2F43D7444A}" type="datetimeFigureOut">
              <a:rPr lang="it-IT" smtClean="0"/>
              <a:t>24/11/2016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ECB43-0358-4A11-A654-512B991FAC5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7613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973C9-B176-41C3-AA8A-BB2F43D7444A}" type="datetimeFigureOut">
              <a:rPr lang="it-IT" smtClean="0"/>
              <a:t>24/11/2016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ECB43-0358-4A11-A654-512B991FAC5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945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014912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3" y="-34280"/>
            <a:ext cx="9189707" cy="6892280"/>
          </a:xfrm>
        </p:spPr>
      </p:pic>
    </p:spTree>
    <p:extLst>
      <p:ext uri="{BB962C8B-B14F-4D97-AF65-F5344CB8AC3E}">
        <p14:creationId xmlns:p14="http://schemas.microsoft.com/office/powerpoint/2010/main" val="3998045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160"/>
            <a:ext cx="9166880" cy="6875160"/>
          </a:xfrm>
        </p:spPr>
      </p:pic>
    </p:spTree>
    <p:extLst>
      <p:ext uri="{BB962C8B-B14F-4D97-AF65-F5344CB8AC3E}">
        <p14:creationId xmlns:p14="http://schemas.microsoft.com/office/powerpoint/2010/main" val="3651637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50880965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Presentazione su schermo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5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1</cp:revision>
  <dcterms:created xsi:type="dcterms:W3CDTF">2016-11-24T08:54:30Z</dcterms:created>
  <dcterms:modified xsi:type="dcterms:W3CDTF">2016-11-24T08:56:03Z</dcterms:modified>
</cp:coreProperties>
</file>