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28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8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44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0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69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0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31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49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7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24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423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07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0112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11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663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33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6"/>
            <a:ext cx="9134859" cy="6851144"/>
          </a:xfrm>
        </p:spPr>
      </p:pic>
    </p:spTree>
    <p:extLst>
      <p:ext uri="{BB962C8B-B14F-4D97-AF65-F5344CB8AC3E}">
        <p14:creationId xmlns:p14="http://schemas.microsoft.com/office/powerpoint/2010/main" val="407200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045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5099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" y="24368"/>
            <a:ext cx="9111509" cy="6833632"/>
          </a:xfrm>
        </p:spPr>
      </p:pic>
    </p:spTree>
    <p:extLst>
      <p:ext uri="{BB962C8B-B14F-4D97-AF65-F5344CB8AC3E}">
        <p14:creationId xmlns:p14="http://schemas.microsoft.com/office/powerpoint/2010/main" val="32096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" y="-12968"/>
            <a:ext cx="9161291" cy="6870968"/>
          </a:xfrm>
        </p:spPr>
      </p:pic>
    </p:spTree>
    <p:extLst>
      <p:ext uri="{BB962C8B-B14F-4D97-AF65-F5344CB8AC3E}">
        <p14:creationId xmlns:p14="http://schemas.microsoft.com/office/powerpoint/2010/main" val="32338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767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6072"/>
            <a:ext cx="9135904" cy="6851928"/>
          </a:xfrm>
        </p:spPr>
      </p:pic>
    </p:spTree>
    <p:extLst>
      <p:ext uri="{BB962C8B-B14F-4D97-AF65-F5344CB8AC3E}">
        <p14:creationId xmlns:p14="http://schemas.microsoft.com/office/powerpoint/2010/main" val="186530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" y="-33928"/>
            <a:ext cx="9189237" cy="6891928"/>
          </a:xfrm>
        </p:spPr>
      </p:pic>
    </p:spTree>
    <p:extLst>
      <p:ext uri="{BB962C8B-B14F-4D97-AF65-F5344CB8AC3E}">
        <p14:creationId xmlns:p14="http://schemas.microsoft.com/office/powerpoint/2010/main" val="202187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" y="-8384"/>
            <a:ext cx="9155179" cy="6866384"/>
          </a:xfrm>
        </p:spPr>
      </p:pic>
    </p:spTree>
    <p:extLst>
      <p:ext uri="{BB962C8B-B14F-4D97-AF65-F5344CB8AC3E}">
        <p14:creationId xmlns:p14="http://schemas.microsoft.com/office/powerpoint/2010/main" val="334136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15463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880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2"/>
            <a:ext cx="9164843" cy="6873632"/>
          </a:xfrm>
        </p:spPr>
      </p:pic>
    </p:spTree>
    <p:extLst>
      <p:ext uri="{BB962C8B-B14F-4D97-AF65-F5344CB8AC3E}">
        <p14:creationId xmlns:p14="http://schemas.microsoft.com/office/powerpoint/2010/main" val="320105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4"/>
            <a:ext cx="9135381" cy="6851536"/>
          </a:xfrm>
        </p:spPr>
      </p:pic>
    </p:spTree>
    <p:extLst>
      <p:ext uri="{BB962C8B-B14F-4D97-AF65-F5344CB8AC3E}">
        <p14:creationId xmlns:p14="http://schemas.microsoft.com/office/powerpoint/2010/main" val="139365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63608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811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079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" y="23232"/>
            <a:ext cx="9113024" cy="6834768"/>
          </a:xfrm>
        </p:spPr>
      </p:pic>
    </p:spTree>
    <p:extLst>
      <p:ext uri="{BB962C8B-B14F-4D97-AF65-F5344CB8AC3E}">
        <p14:creationId xmlns:p14="http://schemas.microsoft.com/office/powerpoint/2010/main" val="356998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5" y="19040"/>
            <a:ext cx="9118613" cy="6838960"/>
          </a:xfrm>
        </p:spPr>
      </p:pic>
    </p:spTree>
    <p:extLst>
      <p:ext uri="{BB962C8B-B14F-4D97-AF65-F5344CB8AC3E}">
        <p14:creationId xmlns:p14="http://schemas.microsoft.com/office/powerpoint/2010/main" val="18291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" y="-1998"/>
            <a:ext cx="9146665" cy="6859998"/>
          </a:xfrm>
        </p:spPr>
      </p:pic>
    </p:spTree>
    <p:extLst>
      <p:ext uri="{BB962C8B-B14F-4D97-AF65-F5344CB8AC3E}">
        <p14:creationId xmlns:p14="http://schemas.microsoft.com/office/powerpoint/2010/main" val="1480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2615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2"/>
            <a:ext cx="9140971" cy="6855728"/>
          </a:xfrm>
        </p:spPr>
      </p:pic>
    </p:spTree>
    <p:extLst>
      <p:ext uri="{BB962C8B-B14F-4D97-AF65-F5344CB8AC3E}">
        <p14:creationId xmlns:p14="http://schemas.microsoft.com/office/powerpoint/2010/main" val="2091460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13320"/>
            <a:ext cx="9126240" cy="6844680"/>
          </a:xfrm>
        </p:spPr>
      </p:pic>
    </p:spTree>
    <p:extLst>
      <p:ext uri="{BB962C8B-B14F-4D97-AF65-F5344CB8AC3E}">
        <p14:creationId xmlns:p14="http://schemas.microsoft.com/office/powerpoint/2010/main" val="3221532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9244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3294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17512"/>
            <a:ext cx="9120651" cy="6840488"/>
          </a:xfrm>
        </p:spPr>
      </p:pic>
    </p:spTree>
    <p:extLst>
      <p:ext uri="{BB962C8B-B14F-4D97-AF65-F5344CB8AC3E}">
        <p14:creationId xmlns:p14="http://schemas.microsoft.com/office/powerpoint/2010/main" val="609866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00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59546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132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2278807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0"/>
            <a:ext cx="9166880" cy="6875160"/>
          </a:xfrm>
        </p:spPr>
      </p:pic>
    </p:spTree>
    <p:extLst>
      <p:ext uri="{BB962C8B-B14F-4D97-AF65-F5344CB8AC3E}">
        <p14:creationId xmlns:p14="http://schemas.microsoft.com/office/powerpoint/2010/main" val="2199031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7216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5640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894674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0"/>
            <a:ext cx="9166880" cy="6875160"/>
          </a:xfrm>
        </p:spPr>
      </p:pic>
    </p:spTree>
    <p:extLst>
      <p:ext uri="{BB962C8B-B14F-4D97-AF65-F5344CB8AC3E}">
        <p14:creationId xmlns:p14="http://schemas.microsoft.com/office/powerpoint/2010/main" val="2725528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0121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5640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89467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7113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0"/>
            <a:ext cx="9166880" cy="6875160"/>
          </a:xfrm>
        </p:spPr>
      </p:pic>
    </p:spTree>
    <p:extLst>
      <p:ext uri="{BB962C8B-B14F-4D97-AF65-F5344CB8AC3E}">
        <p14:creationId xmlns:p14="http://schemas.microsoft.com/office/powerpoint/2010/main" val="2725528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012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85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614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" y="-18688"/>
            <a:ext cx="9168917" cy="6876688"/>
          </a:xfrm>
        </p:spPr>
      </p:pic>
    </p:spTree>
    <p:extLst>
      <p:ext uri="{BB962C8B-B14F-4D97-AF65-F5344CB8AC3E}">
        <p14:creationId xmlns:p14="http://schemas.microsoft.com/office/powerpoint/2010/main" val="323442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8532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Presentazione su schermo (4:3)</PresentationFormat>
  <Paragraphs>0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2016-03-16T20:28:43Z</dcterms:created>
  <dcterms:modified xsi:type="dcterms:W3CDTF">2016-03-16T21:03:40Z</dcterms:modified>
</cp:coreProperties>
</file>