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45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55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0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8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7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46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09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2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94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0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23801-4210-42C9-94E4-06ED39A7070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F407-754D-45BD-AA4E-C41CB7BC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50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33" y="6525344"/>
            <a:ext cx="8676167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Treviso, Madonna Grande.</a:t>
            </a:r>
            <a:endParaRPr lang="it-IT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0"/>
            <a:ext cx="870045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00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" y="15948"/>
            <a:ext cx="9122735" cy="684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688"/>
            <a:ext cx="9132415" cy="684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1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endParaRPr lang="it-IT" i="1" dirty="0" smtClean="0"/>
          </a:p>
          <a:p>
            <a:endParaRPr lang="it-IT" i="1" dirty="0"/>
          </a:p>
          <a:p>
            <a:endParaRPr lang="it-IT" i="1" dirty="0" smtClean="0"/>
          </a:p>
          <a:p>
            <a:r>
              <a:rPr lang="it-IT" i="1" dirty="0" smtClean="0"/>
              <a:t>In questo loco aperto alla campagna, molto atto ad accampar, </a:t>
            </a:r>
            <a:r>
              <a:rPr lang="it-IT" dirty="0" smtClean="0"/>
              <a:t>io credo si sia accampato Mercurio Bua, dal cui padiglione alle due del 28 settembre 1511, fuggì Girolamo Miani.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166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Esistono tre versioni dell’arrivo di Girolamo Miani a Treviso, la mattina del 28 settembre 1511: </a:t>
            </a:r>
          </a:p>
          <a:p>
            <a:r>
              <a:rPr lang="it-IT" sz="2000" dirty="0" smtClean="0"/>
              <a:t>due del provveditore </a:t>
            </a:r>
            <a:r>
              <a:rPr lang="it-IT" sz="2000" dirty="0" err="1" smtClean="0"/>
              <a:t>Gradenigo</a:t>
            </a:r>
            <a:r>
              <a:rPr lang="it-IT" sz="2000" dirty="0" smtClean="0"/>
              <a:t> alle autorità di Venezia, </a:t>
            </a:r>
          </a:p>
          <a:p>
            <a:r>
              <a:rPr lang="it-IT" sz="2000" dirty="0" smtClean="0"/>
              <a:t>una terza di Leonardo Giustiniani, che scrive di questo arrivo solamente alla sera. </a:t>
            </a:r>
          </a:p>
          <a:p>
            <a:endParaRPr lang="it-IT" sz="2000" dirty="0" smtClean="0"/>
          </a:p>
          <a:p>
            <a:r>
              <a:rPr lang="it-IT" sz="2000" dirty="0" smtClean="0"/>
              <a:t>Il tragitto Breda-Treviso è di circa 8 o 9 Km.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5726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392" y="5517232"/>
            <a:ext cx="9145392" cy="1340768"/>
          </a:xfrm>
        </p:spPr>
        <p:txBody>
          <a:bodyPr>
            <a:normAutofit lnSpcReduction="10000"/>
          </a:bodyPr>
          <a:lstStyle/>
          <a:p>
            <a:r>
              <a:rPr lang="it-IT" sz="1200" dirty="0" smtClean="0"/>
              <a:t>Sebastiano </a:t>
            </a:r>
            <a:r>
              <a:rPr lang="it-IT" sz="1200" dirty="0" err="1" smtClean="0"/>
              <a:t>Giampiccoli</a:t>
            </a:r>
            <a:r>
              <a:rPr lang="it-IT" sz="1200" dirty="0" smtClean="0"/>
              <a:t>, fine settecento, borgo San Tomaso. La chiesetta di S. Tommaso, in borgo Cavalli, evidenziata dal campanile volutamente allungato, dietro il palazzo, a destra. Si vede una traccia del Canale delle Convertite, in prossimità della chiesa della </a:t>
            </a:r>
            <a:r>
              <a:rPr lang="it-IT" sz="1200" dirty="0" err="1" smtClean="0"/>
              <a:t>Madoneta</a:t>
            </a:r>
            <a:r>
              <a:rPr lang="it-IT" sz="1200" dirty="0" smtClean="0"/>
              <a:t>.</a:t>
            </a:r>
          </a:p>
          <a:p>
            <a:r>
              <a:rPr lang="it-IT" sz="2000" dirty="0" smtClean="0"/>
              <a:t>Girolamo giunge a Porta S. Tommaso, ( è fo averto ... c’è qualcosa di straordinario in questa apertura della porta ad ora insolita ), porta che nel 1511 era posizionata a metà della attuale Piazza del Grano. </a:t>
            </a:r>
          </a:p>
          <a:p>
            <a:endParaRPr lang="it-IT" sz="1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87637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63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1200" dirty="0" smtClean="0"/>
              <a:t>Acquarello ottocentesco di Sala ( fondo Carlini, D 30 ), Comunale di </a:t>
            </a:r>
            <a:r>
              <a:rPr lang="it-IT" sz="1200" dirty="0" err="1" smtClean="0"/>
              <a:t>TB</a:t>
            </a:r>
            <a:r>
              <a:rPr lang="it-IT" sz="1200" dirty="0" smtClean="0"/>
              <a:t>: Treviso, borgo San Tomaso, chiesa della </a:t>
            </a:r>
            <a:r>
              <a:rPr lang="it-IT" sz="1200" dirty="0" err="1" smtClean="0"/>
              <a:t>Madoneta</a:t>
            </a:r>
            <a:r>
              <a:rPr lang="it-IT" sz="1200" dirty="0" smtClean="0"/>
              <a:t>, e ben visibili il ponte sul Canale delle Convertite che scorre sotto questa chiesetta.</a:t>
            </a:r>
            <a:endParaRPr lang="it-IT" sz="1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3604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93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237312"/>
            <a:ext cx="9036496" cy="620688"/>
          </a:xfrm>
        </p:spPr>
        <p:txBody>
          <a:bodyPr>
            <a:normAutofit fontScale="70000" lnSpcReduction="20000"/>
          </a:bodyPr>
          <a:lstStyle/>
          <a:p>
            <a:r>
              <a:rPr lang="it-IT" sz="2000" dirty="0" smtClean="0"/>
              <a:t>La attuale porta di S. Tommaso, del 1517, fu costruita da Paolo Nani, provveditore di Treviso, che voleva chiamarla Porta Nana. Per l’assoluta proibizione di farsi </a:t>
            </a:r>
            <a:r>
              <a:rPr lang="it-IT" sz="2000" dirty="0" err="1" smtClean="0"/>
              <a:t>reclame</a:t>
            </a:r>
            <a:r>
              <a:rPr lang="it-IT" sz="2000" dirty="0" smtClean="0"/>
              <a:t>, egli si prese la piccola rivincita di mettere sulla porta di San Tommaso la statua di San Paolo. </a:t>
            </a:r>
            <a:endParaRPr lang="it-IT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47"/>
            <a:ext cx="8172400" cy="61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61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373216"/>
            <a:ext cx="9036496" cy="1484784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Girolamo Miani non </a:t>
            </a:r>
            <a:r>
              <a:rPr lang="it-IT" dirty="0" err="1" smtClean="0"/>
              <a:t>potè</a:t>
            </a:r>
            <a:r>
              <a:rPr lang="it-IT" dirty="0" smtClean="0"/>
              <a:t> </a:t>
            </a:r>
            <a:r>
              <a:rPr lang="it-IT" dirty="0" err="1" smtClean="0"/>
              <a:t>recarsiI</a:t>
            </a:r>
            <a:r>
              <a:rPr lang="it-IT" dirty="0" smtClean="0"/>
              <a:t> al Santuario della Madonna Grande il 28 9.155, perché era stato distrutto tutto il presbiterio.</a:t>
            </a:r>
          </a:p>
          <a:p>
            <a:r>
              <a:rPr lang="it-IT" dirty="0" smtClean="0"/>
              <a:t>Portò i ceppi della prigionia, in segno di gratitudine solamente dopo il 1516, a guerra finita.</a:t>
            </a:r>
            <a:endParaRPr lang="it-I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10082"/>
            <a:ext cx="7177729" cy="538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21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Presentazione su schermo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2020-07-02T13:43:43Z</dcterms:created>
  <dcterms:modified xsi:type="dcterms:W3CDTF">2020-07-02T13:44:31Z</dcterms:modified>
</cp:coreProperties>
</file>