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8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45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38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18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50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2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9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24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62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07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78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3F2B8-FF1E-402A-B5F9-1E63B3467C23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2CD0-205B-4F38-A163-7363EAB97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36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7" y="14996"/>
            <a:ext cx="9124005" cy="684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31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4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" y="0"/>
            <a:ext cx="89884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0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804" y="0"/>
            <a:ext cx="8686800" cy="6858000"/>
          </a:xfrm>
        </p:spPr>
        <p:txBody>
          <a:bodyPr>
            <a:normAutofit/>
          </a:bodyPr>
          <a:lstStyle/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L’episodio della sua liberazione per intervento delle Vergine </a:t>
            </a:r>
            <a:r>
              <a:rPr lang="it-IT" sz="2000" dirty="0" err="1" smtClean="0"/>
              <a:t>SS.ma</a:t>
            </a:r>
            <a:r>
              <a:rPr lang="it-IT" sz="2000" dirty="0" smtClean="0"/>
              <a:t> fu riportato nel </a:t>
            </a:r>
            <a:r>
              <a:rPr lang="it-IT" sz="2000" dirty="0" err="1" smtClean="0"/>
              <a:t>3.o</a:t>
            </a:r>
            <a:r>
              <a:rPr lang="it-IT" sz="2000" dirty="0" smtClean="0"/>
              <a:t> libro dei Miracoli, che andò distrutto nell’incendio della chiesa del 30.12.1528.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6739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pPr algn="just"/>
            <a:r>
              <a:rPr lang="it-IT" sz="2000" dirty="0" smtClean="0"/>
              <a:t>Nel 1531, </a:t>
            </a:r>
            <a:r>
              <a:rPr lang="it-IT" sz="2000" dirty="0" err="1" smtClean="0"/>
              <a:t>Clovio</a:t>
            </a:r>
            <a:r>
              <a:rPr lang="it-IT" sz="2000" dirty="0" smtClean="0"/>
              <a:t>, lui  pure miracolato, attualmente parroco del Santuario, ritrascrisse parte di questi miracoli,  testimoniati da persone di fede, nel </a:t>
            </a:r>
            <a:r>
              <a:rPr lang="it-IT" sz="2000" dirty="0" err="1" smtClean="0"/>
              <a:t>4.o</a:t>
            </a:r>
            <a:r>
              <a:rPr lang="it-IT" sz="2000" dirty="0" smtClean="0"/>
              <a:t> Libro dei Miracoli: </a:t>
            </a:r>
          </a:p>
          <a:p>
            <a:pPr algn="just"/>
            <a:r>
              <a:rPr lang="it-IT" sz="2000" dirty="0" smtClean="0"/>
              <a:t>tra questi quello di Girolamo Miani, narrato da lui stesso. come si precisa. </a:t>
            </a:r>
          </a:p>
          <a:p>
            <a:pPr algn="just"/>
            <a:r>
              <a:rPr lang="it-IT" sz="2000" dirty="0" smtClean="0"/>
              <a:t>Il </a:t>
            </a:r>
            <a:r>
              <a:rPr lang="it-IT" sz="2000" dirty="0" err="1" smtClean="0"/>
              <a:t>4.o</a:t>
            </a:r>
            <a:r>
              <a:rPr lang="it-IT" sz="2000" dirty="0" smtClean="0"/>
              <a:t> Libro dei Miracoli sarà l’unica fonte storica per i biografi del Miani, fino al 1900. Assai insufficiente!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9582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23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8437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Questa immaginetta, non datata, fu rinvenuta in una recente mostra di immagini sacre. Probabilmente, a se stante, deve aver accompagnato la pubblicazione del libro del 1597, che riporta molti dei miracoli del </a:t>
            </a:r>
            <a:r>
              <a:rPr lang="it-IT" sz="2000" dirty="0" err="1" smtClean="0"/>
              <a:t>4.o</a:t>
            </a:r>
            <a:r>
              <a:rPr lang="it-IT" sz="2000" dirty="0" smtClean="0"/>
              <a:t> Libro dei Miracoli della </a:t>
            </a:r>
            <a:r>
              <a:rPr lang="it-IT" sz="2000" dirty="0" err="1" smtClean="0"/>
              <a:t>Mdonna</a:t>
            </a:r>
            <a:r>
              <a:rPr lang="it-IT" sz="2000" dirty="0" smtClean="0"/>
              <a:t> Grande.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</a:t>
            </a:r>
            <a:endParaRPr lang="it-IT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" y="0"/>
            <a:ext cx="51140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4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0090" y="274638"/>
            <a:ext cx="423671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libro, edito nel 1597, aveva già ottenuto tutte le approvazioni nel novembre del 1596.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00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39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242592" cy="401845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Particoare</a:t>
            </a:r>
            <a:r>
              <a:rPr lang="it-IT" sz="2000" dirty="0" smtClean="0"/>
              <a:t> dell’immagine precedente, con l’illustrazione della liberazione di Girolamo Miani..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6216" y="1600200"/>
            <a:ext cx="2170584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606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30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437849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occasione della beatificazione e proclamazione della santità, </a:t>
            </a:r>
            <a:r>
              <a:rPr lang="it-IT" sz="2000" dirty="0" err="1" smtClean="0"/>
              <a:t>1749-1769,di</a:t>
            </a:r>
            <a:r>
              <a:rPr lang="it-IT" sz="2000" dirty="0" smtClean="0"/>
              <a:t> Girolamo Miani, nei giorni festivi veniva al Castello un religioso somasco dal convento dei Santi Vittore e Corona: si eresse a ricordo dell’avvenimento questa specie di </a:t>
            </a:r>
            <a:r>
              <a:rPr lang="it-IT" sz="2000" dirty="0" err="1" smtClean="0"/>
              <a:t>cappelletta</a:t>
            </a:r>
            <a:r>
              <a:rPr lang="it-IT" sz="2000" dirty="0" smtClean="0"/>
              <a:t> all’ingresso.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687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937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168</Words>
  <Application>Microsoft Office PowerPoint</Application>
  <PresentationFormat>Presentazione su schermo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Questa immaginetta, non datata, fu rinvenuta in una recente mostra di immagini sacre. Probabilmente, a se stante, deve aver accompagnato la pubblicazione del libro del 1597, che riporta molti dei miracoli del 4.o Libro dei Miracoli della Mdonna Grande.</vt:lpstr>
      <vt:lpstr>Il libro, edito nel 1597, aveva già ottenuto tutte le approvazioni nel novembre del 1596.</vt:lpstr>
      <vt:lpstr>Particoare dell’immagine precedente, con l’illustrazione della liberazione di Girolamo Miani..</vt:lpstr>
      <vt:lpstr>In occasione della beatificazione e proclamazione della santità, 1749-1769,di Girolamo Miani, nei giorni festivi veniva al Castello un religioso somasco dal convento dei Santi Vittore e Corona: si eresse a ricordo dell’avvenimento questa specie di cappelletta all’ingresso.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2020-07-02T13:52:07Z</dcterms:created>
  <dcterms:modified xsi:type="dcterms:W3CDTF">2020-07-02T13:53:22Z</dcterms:modified>
</cp:coreProperties>
</file>