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6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12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57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3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8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32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51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8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3271-B63A-4BA2-908D-846C72F5AA61}" type="datetimeFigureOut">
              <a:rPr lang="it-IT" smtClean="0"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3EAB-7438-4B40-9589-1510CB6F2C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1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55976" y="2130425"/>
            <a:ext cx="46805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S Girolamo della Carità, facciata della chiesa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62"/>
            <a:ext cx="4283968" cy="69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7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chiesa di S. Girolamo della Carità</a:t>
            </a:r>
            <a:r>
              <a:rPr lang="it-IT" sz="2000" smtClean="0"/>
              <a:t>, facciata</a:t>
            </a:r>
            <a:endParaRPr lang="it-IT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821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8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Roma, S. Girolamo della </a:t>
            </a:r>
            <a:r>
              <a:rPr lang="it-IT" sz="2000" dirty="0" err="1" smtClean="0"/>
              <a:t>Cartà</a:t>
            </a:r>
            <a:r>
              <a:rPr lang="it-IT" sz="2000" dirty="0" smtClean="0"/>
              <a:t>, </a:t>
            </a:r>
            <a:r>
              <a:rPr lang="it-IT" sz="2000" dirty="0" err="1" smtClean="0"/>
              <a:t>porton</a:t>
            </a:r>
            <a:r>
              <a:rPr lang="it-IT" sz="2000" dirty="0" smtClean="0"/>
              <a:t> d’ingresso della Curia generalizia dei Padri Somaschi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-27446"/>
            <a:ext cx="5446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45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Roma, S Girolamo della Carità, facciata della chiesa</vt:lpstr>
      <vt:lpstr>Roma, chiesa di S. Girolamo della Carità, facciata</vt:lpstr>
      <vt:lpstr>Roma, S. Girolamo della Cartà, porton d’ingresso della Curia generalizia dei Padri Somaschi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Roma, S Girolamo della Carità, facciata della chiesa</dc:title>
  <dc:creator>lenovo</dc:creator>
  <cp:lastModifiedBy>lenovo</cp:lastModifiedBy>
  <cp:revision>1</cp:revision>
  <dcterms:created xsi:type="dcterms:W3CDTF">2020-10-11T16:42:15Z</dcterms:created>
  <dcterms:modified xsi:type="dcterms:W3CDTF">2020-10-11T16:51:39Z</dcterms:modified>
</cp:coreProperties>
</file>