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804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389C-5F73-409E-BF73-1DE53E0A786B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23C17-E096-4614-9316-C29C5D89DB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3710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389C-5F73-409E-BF73-1DE53E0A786B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23C17-E096-4614-9316-C29C5D89DB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5306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389C-5F73-409E-BF73-1DE53E0A786B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23C17-E096-4614-9316-C29C5D89DB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4551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389C-5F73-409E-BF73-1DE53E0A786B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23C17-E096-4614-9316-C29C5D89DB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0225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389C-5F73-409E-BF73-1DE53E0A786B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23C17-E096-4614-9316-C29C5D89DB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825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389C-5F73-409E-BF73-1DE53E0A786B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23C17-E096-4614-9316-C29C5D89DB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5158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389C-5F73-409E-BF73-1DE53E0A786B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23C17-E096-4614-9316-C29C5D89DB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2583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389C-5F73-409E-BF73-1DE53E0A786B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23C17-E096-4614-9316-C29C5D89DB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7025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389C-5F73-409E-BF73-1DE53E0A786B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23C17-E096-4614-9316-C29C5D89DB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2232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389C-5F73-409E-BF73-1DE53E0A786B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23C17-E096-4614-9316-C29C5D89DB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2742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389C-5F73-409E-BF73-1DE53E0A786B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23C17-E096-4614-9316-C29C5D89DB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7655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3389C-5F73-409E-BF73-1DE53E0A786B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23C17-E096-4614-9316-C29C5D89DB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2103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59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8" name="Segnaposto contenuto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750" y="3801269"/>
            <a:ext cx="190500" cy="123825"/>
          </a:xfrm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16" y="3270270"/>
            <a:ext cx="253968" cy="317460"/>
          </a:xfrm>
          <a:prstGeom prst="rect">
            <a:avLst/>
          </a:prstGeom>
        </p:spPr>
      </p:pic>
      <p:pic>
        <p:nvPicPr>
          <p:cNvPr id="13" name="Immagin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"/>
            <a:ext cx="9143995" cy="6858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898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3864"/>
            <a:ext cx="9112181" cy="6834136"/>
          </a:xfrm>
        </p:spPr>
      </p:pic>
    </p:spTree>
    <p:extLst>
      <p:ext uri="{BB962C8B-B14F-4D97-AF65-F5344CB8AC3E}">
        <p14:creationId xmlns:p14="http://schemas.microsoft.com/office/powerpoint/2010/main" val="354005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12160" y="274638"/>
            <a:ext cx="2674640" cy="1143000"/>
          </a:xfrm>
        </p:spPr>
        <p:txBody>
          <a:bodyPr>
            <a:normAutofit fontScale="90000"/>
          </a:bodyPr>
          <a:lstStyle/>
          <a:p>
            <a:r>
              <a:rPr lang="it-IT" sz="2000" dirty="0" smtClean="0"/>
              <a:t>Roma, San Biagio, disegno della chiesa estratto dal libro della Procura generale, pag. </a:t>
            </a:r>
            <a:r>
              <a:rPr lang="it-IT" sz="2000" smtClean="0"/>
              <a:t>47.</a:t>
            </a:r>
            <a:endParaRPr lang="it-IT" sz="2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932630" cy="6669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48816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19</Words>
  <Application>Microsoft Office PowerPoint</Application>
  <PresentationFormat>Presentazione su schermo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Presentazione standard di PowerPoint</vt:lpstr>
      <vt:lpstr>Presentazione standard di PowerPoint</vt:lpstr>
      <vt:lpstr>Presentazione standard di PowerPoint</vt:lpstr>
      <vt:lpstr>Roma, San Biagio, disegno della chiesa estratto dal libro della Procura generale, pag. 47.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3</cp:revision>
  <dcterms:created xsi:type="dcterms:W3CDTF">2015-09-04T15:14:07Z</dcterms:created>
  <dcterms:modified xsi:type="dcterms:W3CDTF">2020-09-04T07:45:14Z</dcterms:modified>
</cp:coreProperties>
</file>