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804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4F7D-AA80-49E3-9E30-5F6A18330897}" type="datetimeFigureOut">
              <a:rPr lang="it-IT" smtClean="0"/>
              <a:t>25/07/2020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EF80-10C0-4047-9BB7-B38BB0CE02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440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4F7D-AA80-49E3-9E30-5F6A18330897}" type="datetimeFigureOut">
              <a:rPr lang="it-IT" smtClean="0"/>
              <a:t>25/07/2020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EF80-10C0-4047-9BB7-B38BB0CE02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7120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4F7D-AA80-49E3-9E30-5F6A18330897}" type="datetimeFigureOut">
              <a:rPr lang="it-IT" smtClean="0"/>
              <a:t>25/07/2020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EF80-10C0-4047-9BB7-B38BB0CE02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18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4F7D-AA80-49E3-9E30-5F6A18330897}" type="datetimeFigureOut">
              <a:rPr lang="it-IT" smtClean="0"/>
              <a:t>25/07/2020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EF80-10C0-4047-9BB7-B38BB0CE02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4630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4F7D-AA80-49E3-9E30-5F6A18330897}" type="datetimeFigureOut">
              <a:rPr lang="it-IT" smtClean="0"/>
              <a:t>25/07/2020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EF80-10C0-4047-9BB7-B38BB0CE02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1687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4F7D-AA80-49E3-9E30-5F6A18330897}" type="datetimeFigureOut">
              <a:rPr lang="it-IT" smtClean="0"/>
              <a:t>25/07/2020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EF80-10C0-4047-9BB7-B38BB0CE02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4631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4F7D-AA80-49E3-9E30-5F6A18330897}" type="datetimeFigureOut">
              <a:rPr lang="it-IT" smtClean="0"/>
              <a:t>25/07/2020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EF80-10C0-4047-9BB7-B38BB0CE02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4872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4F7D-AA80-49E3-9E30-5F6A18330897}" type="datetimeFigureOut">
              <a:rPr lang="it-IT" smtClean="0"/>
              <a:t>25/07/2020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EF80-10C0-4047-9BB7-B38BB0CE02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0513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4F7D-AA80-49E3-9E30-5F6A18330897}" type="datetimeFigureOut">
              <a:rPr lang="it-IT" smtClean="0"/>
              <a:t>25/07/2020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EF80-10C0-4047-9BB7-B38BB0CE02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0516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4F7D-AA80-49E3-9E30-5F6A18330897}" type="datetimeFigureOut">
              <a:rPr lang="it-IT" smtClean="0"/>
              <a:t>25/07/2020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EF80-10C0-4047-9BB7-B38BB0CE02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7287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4F7D-AA80-49E3-9E30-5F6A18330897}" type="datetimeFigureOut">
              <a:rPr lang="it-IT" smtClean="0"/>
              <a:t>25/07/2020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EF80-10C0-4047-9BB7-B38BB0CE02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6057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74F7D-AA80-49E3-9E30-5F6A18330897}" type="datetimeFigureOut">
              <a:rPr lang="it-IT" smtClean="0"/>
              <a:t>25/07/2020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4EF80-10C0-4047-9BB7-B38BB0CE020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5336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6453336"/>
            <a:ext cx="9144000" cy="404664"/>
          </a:xfrm>
        </p:spPr>
        <p:txBody>
          <a:bodyPr>
            <a:normAutofit fontScale="90000"/>
          </a:bodyPr>
          <a:lstStyle/>
          <a:p>
            <a:r>
              <a:rPr lang="it-IT" sz="2000" dirty="0" smtClean="0"/>
              <a:t>Salò, Chiesa di S. Benedetto. Qui P. Dorati, 1600, eresse la Compagnia dell’Angelo Custode.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848516" cy="6453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27009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21</Words>
  <Application>Microsoft Office PowerPoint</Application>
  <PresentationFormat>Presentazione su schermo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Salò, Chiesa di S. Benedetto. Qui P. Dorati, 1600, eresse la Compagnia dell’Angelo Custode.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Salò, Chiesa di S. Benedetto. Qui P. Dorati, 1600, eresse la Compagnia dell’Angelo Custode.</dc:title>
  <dc:creator>lenovo</dc:creator>
  <cp:lastModifiedBy>lenovo</cp:lastModifiedBy>
  <cp:revision>1</cp:revision>
  <dcterms:created xsi:type="dcterms:W3CDTF">2020-07-25T07:20:51Z</dcterms:created>
  <dcterms:modified xsi:type="dcterms:W3CDTF">2020-07-25T07:24:57Z</dcterms:modified>
</cp:coreProperties>
</file>