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6" r:id="rId3"/>
    <p:sldId id="259" r:id="rId4"/>
    <p:sldId id="26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82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17EF8-C2F8-47F2-9A7C-33B601ED8B92}" type="datetimeFigureOut">
              <a:rPr lang="it-IT" smtClean="0"/>
              <a:t>24/08/2015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1DB784-008A-4B0A-9809-E9CD5E43F4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4215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Abside della chiesa dei</a:t>
            </a:r>
            <a:r>
              <a:rPr lang="it-IT" baseline="0" dirty="0" smtClean="0"/>
              <a:t> Santi Nicola e Biagio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DB784-008A-4B0A-9809-E9CD5E43F4DB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294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40E2C-28F2-49F2-8827-C530E89BE62A}" type="datetimeFigureOut">
              <a:rPr lang="it-IT" smtClean="0"/>
              <a:t>24/08/2015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3F8C4-8BE0-4536-84D6-EBC3F412B2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9815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40E2C-28F2-49F2-8827-C530E89BE62A}" type="datetimeFigureOut">
              <a:rPr lang="it-IT" smtClean="0"/>
              <a:t>24/08/2015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3F8C4-8BE0-4536-84D6-EBC3F412B2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7639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40E2C-28F2-49F2-8827-C530E89BE62A}" type="datetimeFigureOut">
              <a:rPr lang="it-IT" smtClean="0"/>
              <a:t>24/08/2015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3F8C4-8BE0-4536-84D6-EBC3F412B2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7410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40E2C-28F2-49F2-8827-C530E89BE62A}" type="datetimeFigureOut">
              <a:rPr lang="it-IT" smtClean="0"/>
              <a:t>24/08/2015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3F8C4-8BE0-4536-84D6-EBC3F412B2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4870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40E2C-28F2-49F2-8827-C530E89BE62A}" type="datetimeFigureOut">
              <a:rPr lang="it-IT" smtClean="0"/>
              <a:t>24/08/2015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3F8C4-8BE0-4536-84D6-EBC3F412B2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8035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40E2C-28F2-49F2-8827-C530E89BE62A}" type="datetimeFigureOut">
              <a:rPr lang="it-IT" smtClean="0"/>
              <a:t>24/08/2015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3F8C4-8BE0-4536-84D6-EBC3F412B2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8177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40E2C-28F2-49F2-8827-C530E89BE62A}" type="datetimeFigureOut">
              <a:rPr lang="it-IT" smtClean="0"/>
              <a:t>24/08/2015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3F8C4-8BE0-4536-84D6-EBC3F412B2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5402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40E2C-28F2-49F2-8827-C530E89BE62A}" type="datetimeFigureOut">
              <a:rPr lang="it-IT" smtClean="0"/>
              <a:t>24/08/2015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3F8C4-8BE0-4536-84D6-EBC3F412B2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4479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40E2C-28F2-49F2-8827-C530E89BE62A}" type="datetimeFigureOut">
              <a:rPr lang="it-IT" smtClean="0"/>
              <a:t>24/08/2015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3F8C4-8BE0-4536-84D6-EBC3F412B2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408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40E2C-28F2-49F2-8827-C530E89BE62A}" type="datetimeFigureOut">
              <a:rPr lang="it-IT" smtClean="0"/>
              <a:t>24/08/2015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3F8C4-8BE0-4536-84D6-EBC3F412B2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6839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40E2C-28F2-49F2-8827-C530E89BE62A}" type="datetimeFigureOut">
              <a:rPr lang="it-IT" smtClean="0"/>
              <a:t>24/08/2015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3F8C4-8BE0-4536-84D6-EBC3F412B2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7766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C40E2C-28F2-49F2-8827-C530E89BE62A}" type="datetimeFigureOut">
              <a:rPr lang="it-IT" smtClean="0"/>
              <a:t>24/08/2015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3F8C4-8BE0-4536-84D6-EBC3F412B2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6571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7" y="5352"/>
            <a:ext cx="8850282" cy="6852647"/>
          </a:xfrm>
        </p:spPr>
      </p:pic>
    </p:spTree>
    <p:extLst>
      <p:ext uri="{BB962C8B-B14F-4D97-AF65-F5344CB8AC3E}">
        <p14:creationId xmlns:p14="http://schemas.microsoft.com/office/powerpoint/2010/main" val="4208303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315"/>
            <a:ext cx="8676456" cy="6903981"/>
          </a:xfrm>
        </p:spPr>
      </p:pic>
    </p:spTree>
    <p:extLst>
      <p:ext uri="{BB962C8B-B14F-4D97-AF65-F5344CB8AC3E}">
        <p14:creationId xmlns:p14="http://schemas.microsoft.com/office/powerpoint/2010/main" val="83464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09"/>
            <a:ext cx="9159269" cy="6443627"/>
          </a:xfrm>
        </p:spPr>
      </p:pic>
    </p:spTree>
    <p:extLst>
      <p:ext uri="{BB962C8B-B14F-4D97-AF65-F5344CB8AC3E}">
        <p14:creationId xmlns:p14="http://schemas.microsoft.com/office/powerpoint/2010/main" val="2608622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09"/>
            <a:ext cx="9255373" cy="3923347"/>
          </a:xfrm>
        </p:spPr>
      </p:pic>
    </p:spTree>
    <p:extLst>
      <p:ext uri="{BB962C8B-B14F-4D97-AF65-F5344CB8AC3E}">
        <p14:creationId xmlns:p14="http://schemas.microsoft.com/office/powerpoint/2010/main" val="376998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0" y="1556"/>
            <a:ext cx="5417586" cy="684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370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3" y="7967"/>
            <a:ext cx="9160176" cy="6157337"/>
          </a:xfrm>
        </p:spPr>
      </p:pic>
    </p:spTree>
    <p:extLst>
      <p:ext uri="{BB962C8B-B14F-4D97-AF65-F5344CB8AC3E}">
        <p14:creationId xmlns:p14="http://schemas.microsoft.com/office/powerpoint/2010/main" val="4243506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4154"/>
            <a:ext cx="5133405" cy="6833846"/>
          </a:xfrm>
        </p:spPr>
      </p:pic>
    </p:spTree>
    <p:extLst>
      <p:ext uri="{BB962C8B-B14F-4D97-AF65-F5344CB8AC3E}">
        <p14:creationId xmlns:p14="http://schemas.microsoft.com/office/powerpoint/2010/main" val="17476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065201" cy="5877272"/>
          </a:xfrm>
        </p:spPr>
      </p:pic>
    </p:spTree>
    <p:extLst>
      <p:ext uri="{BB962C8B-B14F-4D97-AF65-F5344CB8AC3E}">
        <p14:creationId xmlns:p14="http://schemas.microsoft.com/office/powerpoint/2010/main" val="2812440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0"/>
            <a:ext cx="8969030" cy="5157192"/>
          </a:xfrm>
        </p:spPr>
      </p:pic>
    </p:spTree>
    <p:extLst>
      <p:ext uri="{BB962C8B-B14F-4D97-AF65-F5344CB8AC3E}">
        <p14:creationId xmlns:p14="http://schemas.microsoft.com/office/powerpoint/2010/main" val="380664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265193" cy="6525344"/>
          </a:xfrm>
        </p:spPr>
      </p:pic>
    </p:spTree>
    <p:extLst>
      <p:ext uri="{BB962C8B-B14F-4D97-AF65-F5344CB8AC3E}">
        <p14:creationId xmlns:p14="http://schemas.microsoft.com/office/powerpoint/2010/main" val="901529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99494" cy="5733256"/>
          </a:xfrm>
        </p:spPr>
      </p:pic>
    </p:spTree>
    <p:extLst>
      <p:ext uri="{BB962C8B-B14F-4D97-AF65-F5344CB8AC3E}">
        <p14:creationId xmlns:p14="http://schemas.microsoft.com/office/powerpoint/2010/main" val="3891329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2" y="0"/>
            <a:ext cx="9122811" cy="6525344"/>
          </a:xfrm>
        </p:spPr>
      </p:pic>
    </p:spTree>
    <p:extLst>
      <p:ext uri="{BB962C8B-B14F-4D97-AF65-F5344CB8AC3E}">
        <p14:creationId xmlns:p14="http://schemas.microsoft.com/office/powerpoint/2010/main" val="106295237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9</Words>
  <Application>Microsoft Office PowerPoint</Application>
  <PresentationFormat>Presentazione su schermo (4:3)</PresentationFormat>
  <Paragraphs>2</Paragraphs>
  <Slides>12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3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4</cp:revision>
  <dcterms:created xsi:type="dcterms:W3CDTF">2015-08-24T09:11:00Z</dcterms:created>
  <dcterms:modified xsi:type="dcterms:W3CDTF">2015-08-24T09:32:29Z</dcterms:modified>
</cp:coreProperties>
</file>