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8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56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66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09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43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65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75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812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30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92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0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0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45AC4-39F6-494C-8D06-D2592807C592}" type="datetimeFigureOut">
              <a:rPr lang="it-IT" smtClean="0"/>
              <a:t>03/09/2015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DBA1-D823-4E4F-A62E-7976FD3999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11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05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34296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47"/>
            <a:ext cx="5574499" cy="6942785"/>
          </a:xfrm>
        </p:spPr>
      </p:pic>
    </p:spTree>
    <p:extLst>
      <p:ext uri="{BB962C8B-B14F-4D97-AF65-F5344CB8AC3E}">
        <p14:creationId xmlns:p14="http://schemas.microsoft.com/office/powerpoint/2010/main" val="253690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292779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2015-09-03T19:56:30Z</dcterms:created>
  <dcterms:modified xsi:type="dcterms:W3CDTF">2015-09-03T20:09:56Z</dcterms:modified>
</cp:coreProperties>
</file>