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4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00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26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26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89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16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37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35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01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26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26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BB25-124A-44E5-A2BC-F705622EDF41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A7E72-597C-49EA-87FD-C814EEC4D7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2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687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33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Roncalli visita a Somasca la stanza in cui morì </a:t>
            </a:r>
            <a:r>
              <a:rPr lang="it-IT" sz="2000" smtClean="0"/>
              <a:t>San Girolamo</a:t>
            </a:r>
            <a:endParaRPr lang="it-IT" sz="200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2576"/>
            <a:ext cx="9152446" cy="57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esktop\CASE SOMASCHE ATTI\SOMASCA\QUADRI SOMASCA\SG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" y="0"/>
            <a:ext cx="695739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9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Desktop\CASE SOMASCHE ATTI\SOMASCA\QUADRI SOMASCA\SG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95739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2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esktop\CASE SOMASCHE ATTI\SOMASCA\QUADRI SOMASCA\Sg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506"/>
            <a:ext cx="6826493" cy="68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1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esktop\CASE SOMASCHE ATTI\SOMASCA\QUADRI SOMASCA\Sg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0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" y="0"/>
            <a:ext cx="1674948" cy="69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603153" cy="678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89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</Words>
  <Application>Microsoft Office PowerPoint</Application>
  <PresentationFormat>Presentazione su schermo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Roncalli visita a Somasca la stanza in cui morì San Girolamo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2018-01-17T07:58:16Z</dcterms:created>
  <dcterms:modified xsi:type="dcterms:W3CDTF">2020-05-19T08:18:26Z</dcterms:modified>
</cp:coreProperties>
</file>