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01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8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5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59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49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71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3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16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0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0963-2001-4050-AE73-4F4F1C56AAD9}" type="datetimeFigureOut">
              <a:rPr lang="it-IT" smtClean="0"/>
              <a:t>25/07/2020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812F-AA6E-43C6-8D30-5B3F5218E9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5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37" y="6237312"/>
            <a:ext cx="9129463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Tela di Francesco </a:t>
            </a:r>
            <a:r>
              <a:rPr lang="it-IT" sz="2000" dirty="0" err="1" smtClean="0"/>
              <a:t>Mugrieri</a:t>
            </a:r>
            <a:r>
              <a:rPr lang="it-IT" sz="2000" dirty="0" smtClean="0"/>
              <a:t>, 1656, chiesa di S. Bartolomeo di Somasca, </a:t>
            </a:r>
            <a:r>
              <a:rPr lang="it-IT" sz="2000" dirty="0" err="1" smtClean="0"/>
              <a:t>100X80</a:t>
            </a:r>
            <a:r>
              <a:rPr lang="it-IT" sz="2000" dirty="0" smtClean="0"/>
              <a:t>.                                            Torretta </a:t>
            </a:r>
            <a:r>
              <a:rPr lang="it-IT" sz="2000" dirty="0" err="1" smtClean="0"/>
              <a:t>Amigoni</a:t>
            </a:r>
            <a:r>
              <a:rPr lang="it-IT" sz="2000" dirty="0" smtClean="0"/>
              <a:t> a destra, Torre </a:t>
            </a:r>
            <a:r>
              <a:rPr lang="it-IT" sz="2000" dirty="0" err="1" smtClean="0"/>
              <a:t>Benaglia</a:t>
            </a:r>
            <a:r>
              <a:rPr lang="it-IT" sz="2000" dirty="0" smtClean="0"/>
              <a:t> al centro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86"/>
            <a:ext cx="7850112" cy="62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0" y="10686"/>
            <a:ext cx="7850112" cy="62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90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Chiesa di S. Bartolomeo di Somasca, facciata finita il 1767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0"/>
            <a:ext cx="4279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4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9811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Chiesa di S. Bartolomeo di Somasca, Antonio Piccinelli, 1893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42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3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Somasca, ex-casa </a:t>
            </a:r>
            <a:r>
              <a:rPr lang="it-IT" sz="2000" dirty="0" err="1" smtClean="0"/>
              <a:t>Ondei</a:t>
            </a:r>
            <a:r>
              <a:rPr lang="it-IT" sz="2000" dirty="0" smtClean="0"/>
              <a:t>, cappella dell’Addolorata, chiesa della Madonna </a:t>
            </a:r>
            <a:r>
              <a:rPr lang="it-IT" sz="2000" smtClean="0"/>
              <a:t>degli Orfani.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39"/>
            <a:ext cx="4920972" cy="68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73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36258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3059832" cy="567464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Somasca, </a:t>
            </a:r>
            <a:br>
              <a:rPr lang="it-IT" sz="2000" dirty="0" smtClean="0"/>
            </a:br>
            <a:r>
              <a:rPr lang="it-IT" sz="2000" dirty="0" smtClean="0"/>
              <a:t>San Girolamo </a:t>
            </a:r>
            <a:br>
              <a:rPr lang="it-IT" sz="2000" dirty="0" smtClean="0"/>
            </a:br>
            <a:r>
              <a:rPr lang="it-IT" sz="2000" dirty="0" smtClean="0"/>
              <a:t>con  </a:t>
            </a:r>
            <a:r>
              <a:rPr lang="it-IT" sz="2000" dirty="0" err="1" smtClean="0"/>
              <a:t>Ven</a:t>
            </a:r>
            <a:r>
              <a:rPr lang="it-IT" sz="2000" dirty="0" smtClean="0"/>
              <a:t>. PP. Vincenzo Gambarana , sinistra</a:t>
            </a:r>
            <a:r>
              <a:rPr lang="it-IT" sz="2000" smtClean="0"/>
              <a:t>, </a:t>
            </a:r>
            <a:br>
              <a:rPr lang="it-IT" sz="2000" smtClean="0"/>
            </a:br>
            <a:r>
              <a:rPr lang="it-IT" sz="2000" smtClean="0"/>
              <a:t>ed </a:t>
            </a:r>
            <a:r>
              <a:rPr lang="it-IT" sz="2000" dirty="0" smtClean="0"/>
              <a:t>Evangelista Dorati, </a:t>
            </a:r>
            <a:r>
              <a:rPr lang="it-IT" sz="2000" smtClean="0"/>
              <a:t>destra,</a:t>
            </a:r>
            <a:br>
              <a:rPr lang="it-IT" sz="2000" smtClean="0"/>
            </a:br>
            <a:r>
              <a:rPr lang="it-IT" sz="2000" smtClean="0"/>
              <a:t> </a:t>
            </a:r>
            <a:r>
              <a:rPr lang="it-IT" sz="2000" dirty="0" smtClean="0"/>
              <a:t>quadro </a:t>
            </a:r>
            <a:r>
              <a:rPr lang="it-IT" sz="2000" smtClean="0"/>
              <a:t>posto </a:t>
            </a:r>
            <a:br>
              <a:rPr lang="it-IT" sz="2000" smtClean="0"/>
            </a:br>
            <a:r>
              <a:rPr lang="it-IT" sz="2000" smtClean="0"/>
              <a:t>sopra </a:t>
            </a:r>
            <a:r>
              <a:rPr lang="it-IT" sz="2000" dirty="0" smtClean="0"/>
              <a:t>il primo </a:t>
            </a:r>
            <a:r>
              <a:rPr lang="it-IT" sz="2000" smtClean="0"/>
              <a:t>sepolcro </a:t>
            </a:r>
            <a:br>
              <a:rPr lang="it-IT" sz="2000" smtClean="0"/>
            </a:br>
            <a:r>
              <a:rPr lang="it-IT" sz="2000" smtClean="0"/>
              <a:t>del </a:t>
            </a:r>
            <a:r>
              <a:rPr lang="it-IT" sz="2000" dirty="0" smtClean="0"/>
              <a:t>Santo a Somasca.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44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66</Words>
  <Application>Microsoft Office PowerPoint</Application>
  <PresentationFormat>Presentazione su schermo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Tela di Francesco Mugrieri, 1656, chiesa di S. Bartolomeo di Somasca, 100X80.                                            Torretta Amigoni a destra, Torre Benaglia al centro</vt:lpstr>
      <vt:lpstr>Chiesa di S. Bartolomeo di Somasca, facciata finita il 1767</vt:lpstr>
      <vt:lpstr>Chiesa di S. Bartolomeo di Somasca, Antonio Piccinelli, 1893</vt:lpstr>
      <vt:lpstr>Somasca, ex-casa Ondei, cappella dell’Addolorata, chiesa della Madonna degli Orfani.</vt:lpstr>
      <vt:lpstr>Presentazione standard di PowerPoint</vt:lpstr>
      <vt:lpstr>Somasca,  San Girolamo  con  Ven. PP. Vincenzo Gambarana , sinistra,  ed Evangelista Dorati, destra,  quadro posto  sopra il primo sepolcro  del Santo a Somasca.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Tela di Francesco Mugrieri, 1656, chiesa di S. bartolomeo di Somasca, 100X80.                                            Torretta Amigoni a destra, Torre Benaglia al centro</dc:title>
  <dc:creator>lenovo</dc:creator>
  <cp:lastModifiedBy>lenovo</cp:lastModifiedBy>
  <cp:revision>8</cp:revision>
  <dcterms:created xsi:type="dcterms:W3CDTF">2019-07-13T09:29:10Z</dcterms:created>
  <dcterms:modified xsi:type="dcterms:W3CDTF">2020-07-25T06:32:23Z</dcterms:modified>
</cp:coreProperties>
</file>