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9" r:id="rId6"/>
    <p:sldId id="274" r:id="rId7"/>
    <p:sldId id="271" r:id="rId8"/>
    <p:sldId id="297" r:id="rId9"/>
    <p:sldId id="290" r:id="rId10"/>
    <p:sldId id="289" r:id="rId11"/>
    <p:sldId id="294" r:id="rId12"/>
    <p:sldId id="288" r:id="rId13"/>
    <p:sldId id="262" r:id="rId14"/>
    <p:sldId id="261" r:id="rId15"/>
    <p:sldId id="267" r:id="rId16"/>
    <p:sldId id="265" r:id="rId17"/>
    <p:sldId id="260" r:id="rId18"/>
    <p:sldId id="266" r:id="rId19"/>
    <p:sldId id="292" r:id="rId20"/>
    <p:sldId id="296" r:id="rId21"/>
    <p:sldId id="295" r:id="rId22"/>
    <p:sldId id="293" r:id="rId23"/>
    <p:sldId id="273" r:id="rId24"/>
    <p:sldId id="277" r:id="rId25"/>
    <p:sldId id="275" r:id="rId26"/>
    <p:sldId id="278" r:id="rId27"/>
    <p:sldId id="279" r:id="rId28"/>
    <p:sldId id="280" r:id="rId29"/>
    <p:sldId id="283" r:id="rId30"/>
    <p:sldId id="285" r:id="rId31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965871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081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137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3989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2731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83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3501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8249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9098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9889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385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B3E88-9E66-4B59-B40F-9CAC446836E3}" type="datetimeFigureOut">
              <a:rPr lang="it-IT" smtClean="0"/>
              <a:t>01/09/2018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22419-5A48-4DFE-9482-2FA725F0D8A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9234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76523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796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" y="28284"/>
            <a:ext cx="8566736" cy="6425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36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804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5539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817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73256"/>
            <a:ext cx="5400600" cy="720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226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6" y="3165"/>
            <a:ext cx="9139779" cy="6854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46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1804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60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73256"/>
            <a:ext cx="5184576" cy="69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4512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68544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49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24"/>
            <a:ext cx="9123167" cy="6842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493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7384"/>
            <a:ext cx="932164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661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-27384"/>
            <a:ext cx="5164038" cy="6885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2788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24"/>
            <a:ext cx="5260182" cy="7013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7202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533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1789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713" y="0"/>
            <a:ext cx="9185714" cy="6505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7602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2050" cy="702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078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605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524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13"/>
            <a:ext cx="9268105" cy="695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97993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9328"/>
            <a:ext cx="9360095" cy="7020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3559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39"/>
            <a:ext cx="5129370" cy="68391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1825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91"/>
            <a:ext cx="9543633" cy="71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418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" y="0"/>
            <a:ext cx="5488074" cy="7317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331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706"/>
            <a:ext cx="9635623" cy="7226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06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51420"/>
            <a:ext cx="8342556" cy="6597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92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1" y="0"/>
            <a:ext cx="5002020" cy="6669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3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" y="25134"/>
            <a:ext cx="5291880" cy="7055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55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35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34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5220072" cy="6960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281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4" y="0"/>
            <a:ext cx="5218044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7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26056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511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0</Words>
  <Application>Microsoft Office PowerPoint</Application>
  <PresentationFormat>Presentazione su schermo (4:3)</PresentationFormat>
  <Paragraphs>0</Paragraphs>
  <Slides>30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1" baseType="lpstr"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18</cp:revision>
  <dcterms:created xsi:type="dcterms:W3CDTF">2018-08-31T20:19:07Z</dcterms:created>
  <dcterms:modified xsi:type="dcterms:W3CDTF">2018-09-01T08:38:18Z</dcterms:modified>
</cp:coreProperties>
</file>