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8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01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7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4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29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83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18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47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29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80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1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A300-900D-4A3C-A98C-49D7F349DBC7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3D030-F376-4D23-9CEF-D1B485BE41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86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9"/>
            <a:ext cx="9194568" cy="550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4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esktop\CASE SOMASCHE ATTI\TREVISO ISTITUTO\TREVISO FOTO Teviso\P920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90"/>
            <a:ext cx="9118279" cy="68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5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2000" dirty="0" err="1"/>
              <a:t>Riv</a:t>
            </a:r>
            <a:r>
              <a:rPr lang="it-IT" sz="2000" dirty="0"/>
              <a:t>. </a:t>
            </a:r>
            <a:r>
              <a:rPr lang="it-IT" sz="2000" dirty="0" err="1"/>
              <a:t>Congr</a:t>
            </a:r>
            <a:r>
              <a:rPr lang="it-IT" sz="2000" dirty="0"/>
              <a:t>. fasc. 133-134, La salma di P. Giovanni Venini tumulata nella cappella dell’Orfanotrofio Emiliani, pag. 159- 161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44408" cy="594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60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/>
              <a:t>La tumulazione nella cappella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3183" cy="62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14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84" y="0"/>
            <a:ext cx="4250216" cy="68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Chiesina dell’</a:t>
            </a:r>
            <a:r>
              <a:rPr lang="it-IT" sz="2000" dirty="0" err="1" smtClean="0"/>
              <a:t>Orfanotrodio</a:t>
            </a:r>
            <a:r>
              <a:rPr lang="it-IT" sz="2000" dirty="0" smtClean="0"/>
              <a:t> Emiliani, da L’Ordine, ... 1928, pag. </a:t>
            </a:r>
            <a:r>
              <a:rPr lang="it-IT" sz="2000" smtClean="0"/>
              <a:t>287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0"/>
            <a:ext cx="4444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9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Santa Maria Immacolata in </a:t>
            </a:r>
            <a:r>
              <a:rPr lang="it-IT" sz="2000" dirty="0" err="1" smtClean="0"/>
              <a:t>Caffoncello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RIV</a:t>
            </a:r>
            <a:r>
              <a:rPr lang="it-IT" sz="2000" dirty="0" smtClean="0"/>
              <a:t>. </a:t>
            </a:r>
            <a:r>
              <a:rPr lang="it-IT" sz="2000" dirty="0" err="1" smtClean="0"/>
              <a:t>CONGR</a:t>
            </a:r>
            <a:r>
              <a:rPr lang="it-IT" sz="2000" dirty="0" smtClean="0"/>
              <a:t>. fasc. 2, 1925, L’Orfanotrofio S. Girolamo Emiliani in Treviso, pag. 62-65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44409" cy="600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9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54" y="0"/>
            <a:ext cx="5592317" cy="687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esktop\CASE SOMASCHE ATTI\TREVISO ISTITUTO\TREVISO FOTO Teviso\P920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" y="7531"/>
            <a:ext cx="9133958" cy="68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esktop\CASE SOMASCHE ATTI\TREVISO ISTITUTO\TREVISO FOTO Teviso\P920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4"/>
            <a:ext cx="9131781" cy="68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8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esktop\CASE SOMASCHE ATTI\TREVISO ISTITUTO\TREVISO FOTO Teviso\P920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esktop\CASE SOMASCHE ATTI\TREVISO ISTITUTO\TREVISO FOTO Teviso\P920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2"/>
            <a:ext cx="9144000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75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</Words>
  <Application>Microsoft Office PowerPoint</Application>
  <PresentationFormat>Presentazione su schermo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Chiesina dell’Orfanotrodio Emiliani, da L’Ordine, ... 1928, pag. 287</vt:lpstr>
      <vt:lpstr>Santa Maria Immacolata in Caffoncello RIV. CONGR. fasc. 2, 1925, L’Orfanotrofio S. Girolamo Emiliani in Treviso, pag. 62-65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Riv. Congr. fasc. 133-134, La salma di P. Giovanni Venini tumulata nella cappella dell’Orfanotrofio Emiliani, pag. 159- 161</vt:lpstr>
      <vt:lpstr>La tumulazione nella cappella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2018-02-22T10:26:12Z</dcterms:created>
  <dcterms:modified xsi:type="dcterms:W3CDTF">2018-05-29T06:39:12Z</dcterms:modified>
</cp:coreProperties>
</file>