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8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2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6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6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3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1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94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9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EE26-4E02-45D8-8296-9B906DEFA283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EB98-6996-4348-9F84-CC7B74403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Sindaco di Tv rievoca P. Venini,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 PP. Somaschi, fasc. 133-134, </a:t>
            </a:r>
            <a:r>
              <a:rPr lang="it-IT" sz="1400" dirty="0" err="1" smtClean="0"/>
              <a:t>pagg</a:t>
            </a:r>
            <a:r>
              <a:rPr lang="it-IT" sz="1400" dirty="0" smtClean="0"/>
              <a:t>. </a:t>
            </a:r>
            <a:r>
              <a:rPr lang="it-IT" sz="1400" smtClean="0"/>
              <a:t>159-161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6457" cy="64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P. Venini tumulato nella </a:t>
            </a:r>
            <a:r>
              <a:rPr lang="it-IT" sz="1400" dirty="0" err="1" smtClean="0"/>
              <a:t>cappellella</a:t>
            </a:r>
            <a:r>
              <a:rPr lang="it-IT" sz="1400" dirty="0" smtClean="0"/>
              <a:t> dell’Istituto Emiliani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93295" cy="6093296"/>
          </a:xfrm>
        </p:spPr>
      </p:pic>
    </p:spTree>
    <p:extLst>
      <p:ext uri="{BB962C8B-B14F-4D97-AF65-F5344CB8AC3E}">
        <p14:creationId xmlns:p14="http://schemas.microsoft.com/office/powerpoint/2010/main" val="4251565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Il Sindaco di Tv rievoca P. Venini, Riv. Ordine PP. Somaschi, fasc. 133-134, pagg. 159-161</vt:lpstr>
      <vt:lpstr>P. Venini tumulato nella cappellella dell’Istituto Emiliani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Sindaco di Tv rievoca P. Venini, Riv. Ordine PP. Somaschi, fasc. 133-134, pagg. 159-161</dc:title>
  <dc:creator>lenovo</dc:creator>
  <cp:lastModifiedBy>lenovo</cp:lastModifiedBy>
  <cp:revision>1</cp:revision>
  <dcterms:created xsi:type="dcterms:W3CDTF">2016-06-14T07:24:50Z</dcterms:created>
  <dcterms:modified xsi:type="dcterms:W3CDTF">2016-06-14T07:30:22Z</dcterms:modified>
</cp:coreProperties>
</file>