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56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36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32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7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84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5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26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84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01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63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12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2A2A9-2E53-4B79-9D29-431F474867E7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A5BF4-BBF8-4CBB-98A6-758E338469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88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" y="17512"/>
            <a:ext cx="9120651" cy="6840488"/>
          </a:xfrm>
        </p:spPr>
      </p:pic>
    </p:spTree>
    <p:extLst>
      <p:ext uri="{BB962C8B-B14F-4D97-AF65-F5344CB8AC3E}">
        <p14:creationId xmlns:p14="http://schemas.microsoft.com/office/powerpoint/2010/main" val="99317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137756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2016-03-16T21:02:02Z</dcterms:created>
  <dcterms:modified xsi:type="dcterms:W3CDTF">2016-03-16T21:02:53Z</dcterms:modified>
</cp:coreProperties>
</file>