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66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5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58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66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7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70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81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05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43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12AD-5798-4ECB-898C-66ACBEFC06AB}" type="datetimeFigureOut">
              <a:rPr lang="it-IT" smtClean="0"/>
              <a:t>24/11/2016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5DD7-2648-40CE-A659-5DE5018515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79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" y="17512"/>
            <a:ext cx="9120651" cy="6840488"/>
          </a:xfrm>
        </p:spPr>
      </p:pic>
    </p:spTree>
    <p:extLst>
      <p:ext uri="{BB962C8B-B14F-4D97-AF65-F5344CB8AC3E}">
        <p14:creationId xmlns:p14="http://schemas.microsoft.com/office/powerpoint/2010/main" val="303051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87901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2016-11-24T09:10:24Z</dcterms:created>
  <dcterms:modified xsi:type="dcterms:W3CDTF">2016-11-24T09:10:54Z</dcterms:modified>
</cp:coreProperties>
</file>