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33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212AD-5798-4ECB-898C-66ACBEFC06AB}" type="datetimeFigureOut">
              <a:rPr lang="it-IT" smtClean="0"/>
              <a:t>24/11/2016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85DD7-2648-40CE-A659-5DE5018515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0669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212AD-5798-4ECB-898C-66ACBEFC06AB}" type="datetimeFigureOut">
              <a:rPr lang="it-IT" smtClean="0"/>
              <a:t>24/11/2016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85DD7-2648-40CE-A659-5DE5018515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0574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212AD-5798-4ECB-898C-66ACBEFC06AB}" type="datetimeFigureOut">
              <a:rPr lang="it-IT" smtClean="0"/>
              <a:t>24/11/2016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85DD7-2648-40CE-A659-5DE5018515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90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212AD-5798-4ECB-898C-66ACBEFC06AB}" type="datetimeFigureOut">
              <a:rPr lang="it-IT" smtClean="0"/>
              <a:t>24/11/2016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85DD7-2648-40CE-A659-5DE5018515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2586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212AD-5798-4ECB-898C-66ACBEFC06AB}" type="datetimeFigureOut">
              <a:rPr lang="it-IT" smtClean="0"/>
              <a:t>24/11/2016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85DD7-2648-40CE-A659-5DE5018515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6664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212AD-5798-4ECB-898C-66ACBEFC06AB}" type="datetimeFigureOut">
              <a:rPr lang="it-IT" smtClean="0"/>
              <a:t>24/11/2016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85DD7-2648-40CE-A659-5DE5018515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6765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212AD-5798-4ECB-898C-66ACBEFC06AB}" type="datetimeFigureOut">
              <a:rPr lang="it-IT" smtClean="0"/>
              <a:t>24/11/2016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85DD7-2648-40CE-A659-5DE5018515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7321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212AD-5798-4ECB-898C-66ACBEFC06AB}" type="datetimeFigureOut">
              <a:rPr lang="it-IT" smtClean="0"/>
              <a:t>24/11/2016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85DD7-2648-40CE-A659-5DE5018515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8706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212AD-5798-4ECB-898C-66ACBEFC06AB}" type="datetimeFigureOut">
              <a:rPr lang="it-IT" smtClean="0"/>
              <a:t>24/11/2016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85DD7-2648-40CE-A659-5DE5018515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4812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212AD-5798-4ECB-898C-66ACBEFC06AB}" type="datetimeFigureOut">
              <a:rPr lang="it-IT" smtClean="0"/>
              <a:t>24/11/2016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85DD7-2648-40CE-A659-5DE5018515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2053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212AD-5798-4ECB-898C-66ACBEFC06AB}" type="datetimeFigureOut">
              <a:rPr lang="it-IT" smtClean="0"/>
              <a:t>24/11/2016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85DD7-2648-40CE-A659-5DE5018515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6431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9212AD-5798-4ECB-898C-66ACBEFC06AB}" type="datetimeFigureOut">
              <a:rPr lang="it-IT" smtClean="0"/>
              <a:t>24/11/2016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E85DD7-2648-40CE-A659-5DE5018515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6796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9" y="17512"/>
            <a:ext cx="9120651" cy="6840488"/>
          </a:xfrm>
        </p:spPr>
      </p:pic>
    </p:spTree>
    <p:extLst>
      <p:ext uri="{BB962C8B-B14F-4D97-AF65-F5344CB8AC3E}">
        <p14:creationId xmlns:p14="http://schemas.microsoft.com/office/powerpoint/2010/main" val="3030517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6" name="Segnaposto contenuto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21879010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Presentazione su schermo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lenovo</dc:creator>
  <cp:lastModifiedBy>lenovo</cp:lastModifiedBy>
  <cp:revision>1</cp:revision>
  <dcterms:created xsi:type="dcterms:W3CDTF">2016-11-24T09:10:24Z</dcterms:created>
  <dcterms:modified xsi:type="dcterms:W3CDTF">2016-11-24T09:10:54Z</dcterms:modified>
</cp:coreProperties>
</file>