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884" y="-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CEFA-BB66-44A2-884D-1CA92CD59189}" type="datetimeFigureOut">
              <a:rPr lang="it-IT" smtClean="0"/>
              <a:t>25/07/2020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BF7EF-482F-412B-BE76-221D16BAA7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5924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CEFA-BB66-44A2-884D-1CA92CD59189}" type="datetimeFigureOut">
              <a:rPr lang="it-IT" smtClean="0"/>
              <a:t>25/07/2020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BF7EF-482F-412B-BE76-221D16BAA7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4856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CEFA-BB66-44A2-884D-1CA92CD59189}" type="datetimeFigureOut">
              <a:rPr lang="it-IT" smtClean="0"/>
              <a:t>25/07/2020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BF7EF-482F-412B-BE76-221D16BAA7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9002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CEFA-BB66-44A2-884D-1CA92CD59189}" type="datetimeFigureOut">
              <a:rPr lang="it-IT" smtClean="0"/>
              <a:t>25/07/2020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BF7EF-482F-412B-BE76-221D16BAA7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9134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CEFA-BB66-44A2-884D-1CA92CD59189}" type="datetimeFigureOut">
              <a:rPr lang="it-IT" smtClean="0"/>
              <a:t>25/07/2020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BF7EF-482F-412B-BE76-221D16BAA7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0253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CEFA-BB66-44A2-884D-1CA92CD59189}" type="datetimeFigureOut">
              <a:rPr lang="it-IT" smtClean="0"/>
              <a:t>25/07/2020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BF7EF-482F-412B-BE76-221D16BAA7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0674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CEFA-BB66-44A2-884D-1CA92CD59189}" type="datetimeFigureOut">
              <a:rPr lang="it-IT" smtClean="0"/>
              <a:t>25/07/2020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BF7EF-482F-412B-BE76-221D16BAA7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4343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CEFA-BB66-44A2-884D-1CA92CD59189}" type="datetimeFigureOut">
              <a:rPr lang="it-IT" smtClean="0"/>
              <a:t>25/07/2020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BF7EF-482F-412B-BE76-221D16BAA7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5648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CEFA-BB66-44A2-884D-1CA92CD59189}" type="datetimeFigureOut">
              <a:rPr lang="it-IT" smtClean="0"/>
              <a:t>25/07/2020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BF7EF-482F-412B-BE76-221D16BAA7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3744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CEFA-BB66-44A2-884D-1CA92CD59189}" type="datetimeFigureOut">
              <a:rPr lang="it-IT" smtClean="0"/>
              <a:t>25/07/2020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BF7EF-482F-412B-BE76-221D16BAA7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848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CEFA-BB66-44A2-884D-1CA92CD59189}" type="datetimeFigureOut">
              <a:rPr lang="it-IT" smtClean="0"/>
              <a:t>25/07/2020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BF7EF-482F-412B-BE76-221D16BAA7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6437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4CEFA-BB66-44A2-884D-1CA92CD59189}" type="datetimeFigureOut">
              <a:rPr lang="it-IT" smtClean="0"/>
              <a:t>25/07/2020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BF7EF-482F-412B-BE76-221D16BAA7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0568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381328"/>
            <a:ext cx="8229600" cy="476672"/>
          </a:xfrm>
        </p:spPr>
        <p:txBody>
          <a:bodyPr>
            <a:normAutofit/>
          </a:bodyPr>
          <a:lstStyle/>
          <a:p>
            <a:r>
              <a:rPr lang="it-IT" sz="2000" dirty="0" smtClean="0"/>
              <a:t>Trivulzio, Veduta del Collegio dal lato posteriore.</a:t>
            </a:r>
            <a:endParaRPr lang="it-IT" sz="2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0" y="0"/>
            <a:ext cx="8916026" cy="6381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9985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20072" y="274638"/>
            <a:ext cx="3923928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Trivulzio, La chiesa ed il Collegio.</a:t>
            </a:r>
            <a:endParaRPr lang="it-IT" sz="20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5034022" cy="70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8361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309320"/>
            <a:ext cx="7772400" cy="54868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Trivulzio, L’</a:t>
            </a:r>
            <a:r>
              <a:rPr lang="it-IT" sz="2000" dirty="0" err="1" smtClean="0"/>
              <a:t>antio</a:t>
            </a:r>
            <a:r>
              <a:rPr lang="it-IT" sz="2000" dirty="0" smtClean="0"/>
              <a:t> orfanotrofio dove il P. Dorati compì il noviziato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442"/>
            <a:ext cx="9048858" cy="6362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86310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29</Words>
  <Application>Microsoft Office PowerPoint</Application>
  <PresentationFormat>Presentazione su schermo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Trivulzio, Veduta del Collegio dal lato posteriore.</vt:lpstr>
      <vt:lpstr>Trivulzio, La chiesa ed il Collegio.</vt:lpstr>
      <vt:lpstr>Trivulzio, L’antio orfanotrofio dove il P. Dorati compì il noviziato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Trivulzio, Veduta del Collegio dal lato posteriore.</dc:title>
  <dc:creator>lenovo</dc:creator>
  <cp:lastModifiedBy>lenovo</cp:lastModifiedBy>
  <cp:revision>1</cp:revision>
  <dcterms:created xsi:type="dcterms:W3CDTF">2020-07-25T06:53:27Z</dcterms:created>
  <dcterms:modified xsi:type="dcterms:W3CDTF">2020-07-25T06:58:22Z</dcterms:modified>
</cp:coreProperties>
</file>