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4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15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37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9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67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33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69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576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74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80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89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210F-3E03-4EC3-8AFD-6E72F35C1B84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88E74-5D17-47CF-BDB5-C11325138C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92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90346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993798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2017-12-19T09:16:40Z</dcterms:created>
  <dcterms:modified xsi:type="dcterms:W3CDTF">2017-12-19T09:17:52Z</dcterms:modified>
</cp:coreProperties>
</file>