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428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44EF9-EF78-4420-9D1F-C55EEEB3019B}" type="datetimeFigureOut">
              <a:rPr lang="it-IT" smtClean="0"/>
              <a:t>01/02/2018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3F36B-4F71-4A4C-98B8-BF24248553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8269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44EF9-EF78-4420-9D1F-C55EEEB3019B}" type="datetimeFigureOut">
              <a:rPr lang="it-IT" smtClean="0"/>
              <a:t>01/02/2018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3F36B-4F71-4A4C-98B8-BF24248553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0445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44EF9-EF78-4420-9D1F-C55EEEB3019B}" type="datetimeFigureOut">
              <a:rPr lang="it-IT" smtClean="0"/>
              <a:t>01/02/2018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3F36B-4F71-4A4C-98B8-BF24248553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5998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44EF9-EF78-4420-9D1F-C55EEEB3019B}" type="datetimeFigureOut">
              <a:rPr lang="it-IT" smtClean="0"/>
              <a:t>01/02/2018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3F36B-4F71-4A4C-98B8-BF24248553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8036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44EF9-EF78-4420-9D1F-C55EEEB3019B}" type="datetimeFigureOut">
              <a:rPr lang="it-IT" smtClean="0"/>
              <a:t>01/02/2018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3F36B-4F71-4A4C-98B8-BF24248553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8864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44EF9-EF78-4420-9D1F-C55EEEB3019B}" type="datetimeFigureOut">
              <a:rPr lang="it-IT" smtClean="0"/>
              <a:t>01/02/2018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3F36B-4F71-4A4C-98B8-BF24248553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7065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44EF9-EF78-4420-9D1F-C55EEEB3019B}" type="datetimeFigureOut">
              <a:rPr lang="it-IT" smtClean="0"/>
              <a:t>01/02/2018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3F36B-4F71-4A4C-98B8-BF24248553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0976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44EF9-EF78-4420-9D1F-C55EEEB3019B}" type="datetimeFigureOut">
              <a:rPr lang="it-IT" smtClean="0"/>
              <a:t>01/02/2018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3F36B-4F71-4A4C-98B8-BF24248553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8721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44EF9-EF78-4420-9D1F-C55EEEB3019B}" type="datetimeFigureOut">
              <a:rPr lang="it-IT" smtClean="0"/>
              <a:t>01/02/2018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3F36B-4F71-4A4C-98B8-BF24248553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9540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44EF9-EF78-4420-9D1F-C55EEEB3019B}" type="datetimeFigureOut">
              <a:rPr lang="it-IT" smtClean="0"/>
              <a:t>01/02/2018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3F36B-4F71-4A4C-98B8-BF24248553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5258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44EF9-EF78-4420-9D1F-C55EEEB3019B}" type="datetimeFigureOut">
              <a:rPr lang="it-IT" smtClean="0"/>
              <a:t>01/02/2018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3F36B-4F71-4A4C-98B8-BF24248553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5506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44EF9-EF78-4420-9D1F-C55EEEB3019B}" type="datetimeFigureOut">
              <a:rPr lang="it-IT" smtClean="0"/>
              <a:t>01/02/2018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3F36B-4F71-4A4C-98B8-BF24248553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5391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828" y="24904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1197103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7930926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Presentazione su schermo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lenovo</dc:creator>
  <cp:lastModifiedBy>lenovo</cp:lastModifiedBy>
  <cp:revision>2</cp:revision>
  <dcterms:created xsi:type="dcterms:W3CDTF">2016-03-16T20:56:54Z</dcterms:created>
  <dcterms:modified xsi:type="dcterms:W3CDTF">2018-02-01T05:55:14Z</dcterms:modified>
</cp:coreProperties>
</file>