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63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71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36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16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1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58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12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0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04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77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8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4D47C-4E56-4336-A529-45C4971A5DC7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06BC8-32DA-46BE-837E-34253B7962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19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02117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10069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2016-11-24T08:59:05Z</dcterms:created>
  <dcterms:modified xsi:type="dcterms:W3CDTF">2016-11-24T08:59:36Z</dcterms:modified>
</cp:coreProperties>
</file>