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CBB3-C8A3-4821-95B8-41D15376D715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B800-2F59-48A2-B8E7-571CBB390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11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CBB3-C8A3-4821-95B8-41D15376D715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B800-2F59-48A2-B8E7-571CBB390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56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CBB3-C8A3-4821-95B8-41D15376D715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B800-2F59-48A2-B8E7-571CBB390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85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CBB3-C8A3-4821-95B8-41D15376D715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B800-2F59-48A2-B8E7-571CBB390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5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CBB3-C8A3-4821-95B8-41D15376D715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B800-2F59-48A2-B8E7-571CBB390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96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CBB3-C8A3-4821-95B8-41D15376D715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B800-2F59-48A2-B8E7-571CBB390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89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CBB3-C8A3-4821-95B8-41D15376D715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B800-2F59-48A2-B8E7-571CBB390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65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CBB3-C8A3-4821-95B8-41D15376D715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B800-2F59-48A2-B8E7-571CBB390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12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CBB3-C8A3-4821-95B8-41D15376D715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B800-2F59-48A2-B8E7-571CBB390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63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CBB3-C8A3-4821-95B8-41D15376D715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B800-2F59-48A2-B8E7-571CBB390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57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CBB3-C8A3-4821-95B8-41D15376D715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B800-2F59-48A2-B8E7-571CBB390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91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CBB3-C8A3-4821-95B8-41D15376D715}" type="datetimeFigureOut">
              <a:rPr lang="it-IT" smtClean="0"/>
              <a:t>10/11/2018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0B800-2F59-48A2-B8E7-571CBB390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08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esktop\CASE SOMASCHE ATTI\VENEZIA MADONNA SALUTE\Salute_20160721\IMG_8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0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esktop\CASE SOMASCHE ATTI\VENEZIA MADONNA SALUTE\Salute_20160721\IMG_8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59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lenovo\Desktop\CASE SOMASCHE ATTI\VENEZIA MADONNA SALUTE\Salute_20160721\IMG_8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5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lenovo\Desktop\CASE SOMASCHE ATTI\VENEZIA MADONNA SALUTE\Salute_20160721\IMG_8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205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9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lenovo\Desktop\CASE SOMASCHE ATTI\VENEZIA MADONNA SALUTE\Salute_20160721\IMG_8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"/>
            <a:ext cx="9372510" cy="70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lenovo\Desktop\CASE SOMASCHE ATTI\VENEZIA MADONNA SALUTE\Salute_20160721\IMG_8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" y="9395"/>
            <a:ext cx="9263995" cy="69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2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Users\lenovo\Desktop\CASE SOMASCHE ATTI\VENEZIA MADONNA SALUTE\Salute_20160721\IMG_84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2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Users\lenovo\Desktop\CASE SOMASCHE ATTI\VENEZIA MADONNA SALUTE\Salute_20160721\IMG_8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32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2018-11-10T09:39:39Z</dcterms:created>
  <dcterms:modified xsi:type="dcterms:W3CDTF">2018-11-10T09:40:17Z</dcterms:modified>
</cp:coreProperties>
</file>