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68" r:id="rId4"/>
    <p:sldId id="270" r:id="rId5"/>
    <p:sldId id="260" r:id="rId6"/>
    <p:sldId id="257" r:id="rId7"/>
    <p:sldId id="261" r:id="rId8"/>
    <p:sldId id="264" r:id="rId9"/>
    <p:sldId id="258" r:id="rId10"/>
    <p:sldId id="259" r:id="rId11"/>
    <p:sldId id="262" r:id="rId12"/>
    <p:sldId id="266" r:id="rId13"/>
    <p:sldId id="263" r:id="rId14"/>
    <p:sldId id="265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4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72B-91E8-4DE7-8B55-95EA0AF65A84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F92-1789-4286-8851-DEE0F4AF5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10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72B-91E8-4DE7-8B55-95EA0AF65A84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F92-1789-4286-8851-DEE0F4AF5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10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72B-91E8-4DE7-8B55-95EA0AF65A84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F92-1789-4286-8851-DEE0F4AF5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73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72B-91E8-4DE7-8B55-95EA0AF65A84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F92-1789-4286-8851-DEE0F4AF5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96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72B-91E8-4DE7-8B55-95EA0AF65A84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F92-1789-4286-8851-DEE0F4AF5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71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72B-91E8-4DE7-8B55-95EA0AF65A84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F92-1789-4286-8851-DEE0F4AF5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17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72B-91E8-4DE7-8B55-95EA0AF65A84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F92-1789-4286-8851-DEE0F4AF5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30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72B-91E8-4DE7-8B55-95EA0AF65A84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F92-1789-4286-8851-DEE0F4AF5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33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72B-91E8-4DE7-8B55-95EA0AF65A84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F92-1789-4286-8851-DEE0F4AF5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52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72B-91E8-4DE7-8B55-95EA0AF65A84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F92-1789-4286-8851-DEE0F4AF5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B72B-91E8-4DE7-8B55-95EA0AF65A84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4F92-1789-4286-8851-DEE0F4AF5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55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8B72B-91E8-4DE7-8B55-95EA0AF65A84}" type="datetimeFigureOut">
              <a:rPr lang="it-IT" smtClean="0"/>
              <a:t>23/05/2020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4F92-1789-4286-8851-DEE0F4AF56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14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566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0717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582"/>
            <a:ext cx="9168775" cy="6876581"/>
          </a:xfrm>
        </p:spPr>
      </p:pic>
    </p:spTree>
    <p:extLst>
      <p:ext uri="{BB962C8B-B14F-4D97-AF65-F5344CB8AC3E}">
        <p14:creationId xmlns:p14="http://schemas.microsoft.com/office/powerpoint/2010/main" val="318618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514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67015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58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5810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40"/>
            <a:ext cx="9127945" cy="6845959"/>
          </a:xfrm>
        </p:spPr>
      </p:pic>
    </p:spTree>
    <p:extLst>
      <p:ext uri="{BB962C8B-B14F-4D97-AF65-F5344CB8AC3E}">
        <p14:creationId xmlns:p14="http://schemas.microsoft.com/office/powerpoint/2010/main" val="398715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9082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Venezia, Ospedale degli Incurabili sul Canale della Giudecca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974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84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00595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Venezia , Ospedale degli Incurabili, cortile interno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4" y="0"/>
            <a:ext cx="9081042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34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6489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05023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</Words>
  <Application>Microsoft Office PowerPoint</Application>
  <PresentationFormat>Presentazione su schermo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Venezia, Ospedale degli Incurabili sul Canale della Giudecca</vt:lpstr>
      <vt:lpstr>Presentazione standard di PowerPoint</vt:lpstr>
      <vt:lpstr>Venezia , Ospedale degli Incurabili, cortile interno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2016-03-16T20:54:56Z</dcterms:created>
  <dcterms:modified xsi:type="dcterms:W3CDTF">2020-05-23T20:35:15Z</dcterms:modified>
</cp:coreProperties>
</file>