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48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3FCF1-43B2-4620-B604-99D35D41567F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1768-BBB0-4BEA-AA85-1342D4011C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7238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3FCF1-43B2-4620-B604-99D35D41567F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1768-BBB0-4BEA-AA85-1342D4011C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54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3FCF1-43B2-4620-B604-99D35D41567F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1768-BBB0-4BEA-AA85-1342D4011C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6194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3FCF1-43B2-4620-B604-99D35D41567F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1768-BBB0-4BEA-AA85-1342D4011C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628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3FCF1-43B2-4620-B604-99D35D41567F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1768-BBB0-4BEA-AA85-1342D4011C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256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3FCF1-43B2-4620-B604-99D35D41567F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1768-BBB0-4BEA-AA85-1342D4011C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878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3FCF1-43B2-4620-B604-99D35D41567F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1768-BBB0-4BEA-AA85-1342D4011C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3467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3FCF1-43B2-4620-B604-99D35D41567F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1768-BBB0-4BEA-AA85-1342D4011C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6229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3FCF1-43B2-4620-B604-99D35D41567F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1768-BBB0-4BEA-AA85-1342D4011C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1599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3FCF1-43B2-4620-B604-99D35D41567F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1768-BBB0-4BEA-AA85-1342D4011C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648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3FCF1-43B2-4620-B604-99D35D41567F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1768-BBB0-4BEA-AA85-1342D4011C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0965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3FCF1-43B2-4620-B604-99D35D41567F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41768-BBB0-4BEA-AA85-1342D4011C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8087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075127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849302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0143989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Presentazione su schermo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2017-12-19T09:14:13Z</dcterms:created>
  <dcterms:modified xsi:type="dcterms:W3CDTF">2017-12-19T09:15:24Z</dcterms:modified>
</cp:coreProperties>
</file>