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ED03-28F5-42DD-B1DA-36118305FEBD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9E77-8617-442C-81F0-29A9A2185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10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ED03-28F5-42DD-B1DA-36118305FEBD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9E77-8617-442C-81F0-29A9A2185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13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ED03-28F5-42DD-B1DA-36118305FEBD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9E77-8617-442C-81F0-29A9A2185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45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ED03-28F5-42DD-B1DA-36118305FEBD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9E77-8617-442C-81F0-29A9A2185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879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ED03-28F5-42DD-B1DA-36118305FEBD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9E77-8617-442C-81F0-29A9A2185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163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ED03-28F5-42DD-B1DA-36118305FEBD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9E77-8617-442C-81F0-29A9A2185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478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ED03-28F5-42DD-B1DA-36118305FEBD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9E77-8617-442C-81F0-29A9A2185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494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ED03-28F5-42DD-B1DA-36118305FEBD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9E77-8617-442C-81F0-29A9A2185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83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ED03-28F5-42DD-B1DA-36118305FEBD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9E77-8617-442C-81F0-29A9A2185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78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ED03-28F5-42DD-B1DA-36118305FEBD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9E77-8617-442C-81F0-29A9A2185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80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ED03-28F5-42DD-B1DA-36118305FEBD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9E77-8617-442C-81F0-29A9A2185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320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7ED03-28F5-42DD-B1DA-36118305FEBD}" type="datetimeFigureOut">
              <a:rPr lang="it-IT" smtClean="0"/>
              <a:t>19/12/2017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99E77-8617-442C-81F0-29A9A21856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53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582"/>
            <a:ext cx="9168775" cy="6876581"/>
          </a:xfrm>
        </p:spPr>
      </p:pic>
    </p:spTree>
    <p:extLst>
      <p:ext uri="{BB962C8B-B14F-4D97-AF65-F5344CB8AC3E}">
        <p14:creationId xmlns:p14="http://schemas.microsoft.com/office/powerpoint/2010/main" val="2740787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8977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40994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5353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73402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9879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0"/>
            <a:ext cx="9127945" cy="6845959"/>
          </a:xfrm>
        </p:spPr>
      </p:pic>
    </p:spTree>
    <p:extLst>
      <p:ext uri="{BB962C8B-B14F-4D97-AF65-F5344CB8AC3E}">
        <p14:creationId xmlns:p14="http://schemas.microsoft.com/office/powerpoint/2010/main" val="2191843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8076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034915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2017-12-19T07:14:31Z</dcterms:created>
  <dcterms:modified xsi:type="dcterms:W3CDTF">2017-12-19T07:15:20Z</dcterms:modified>
</cp:coreProperties>
</file>