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91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907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831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53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0530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4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52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98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242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948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11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4847B-7110-4650-A226-610E5DF133D5}" type="datetimeFigureOut">
              <a:rPr lang="it-IT" smtClean="0"/>
              <a:t>10/05/2018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21F31-64C6-4867-9DEF-30D4C786357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5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36096" y="2130425"/>
            <a:ext cx="3528392" cy="1470025"/>
          </a:xfrm>
        </p:spPr>
        <p:txBody>
          <a:bodyPr>
            <a:normAutofit/>
          </a:bodyPr>
          <a:lstStyle/>
          <a:p>
            <a:r>
              <a:rPr lang="it-IT" sz="1400" dirty="0"/>
              <a:t>G. B. Piazzetta, S. Girolamo in estasi, presso sede ECA Venezia, già dell’Orfanotrofio Manin</a:t>
            </a:r>
            <a:r>
              <a:rPr lang="it-IT" sz="1400" dirty="0" smtClean="0"/>
              <a:t>.</a:t>
            </a:r>
            <a:br>
              <a:rPr lang="it-IT" sz="1400" dirty="0" smtClean="0"/>
            </a:br>
            <a:r>
              <a:rPr lang="it-IT" sz="1400" dirty="0" smtClean="0"/>
              <a:t>Da </a:t>
            </a:r>
            <a:r>
              <a:rPr lang="it-IT" sz="1400" dirty="0" err="1" smtClean="0"/>
              <a:t>Riv</a:t>
            </a:r>
            <a:r>
              <a:rPr lang="it-IT" sz="1400" dirty="0" smtClean="0"/>
              <a:t>. Ordine PP. Somaschi, fasc. 136, </a:t>
            </a:r>
            <a:r>
              <a:rPr lang="it-IT" sz="1400" dirty="0" err="1" smtClean="0"/>
              <a:t>pagg</a:t>
            </a:r>
            <a:r>
              <a:rPr lang="it-IT" sz="1400" dirty="0" smtClean="0"/>
              <a:t>. </a:t>
            </a:r>
            <a:r>
              <a:rPr lang="it-IT" sz="1400" smtClean="0"/>
              <a:t>89-90</a:t>
            </a:r>
            <a:r>
              <a:rPr lang="it-IT" sz="1400" dirty="0"/>
              <a:t/>
            </a:r>
            <a:br>
              <a:rPr lang="it-IT" sz="1400" dirty="0"/>
            </a:b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496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076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4248" y="274638"/>
            <a:ext cx="2339752" cy="1143000"/>
          </a:xfrm>
        </p:spPr>
        <p:txBody>
          <a:bodyPr>
            <a:normAutofit fontScale="90000"/>
          </a:bodyPr>
          <a:lstStyle/>
          <a:p>
            <a:r>
              <a:rPr lang="it-IT" sz="1400" dirty="0" smtClean="0"/>
              <a:t>G. B. Piazzetta,  San Girolamo n contemplazione del Crocifisso</a:t>
            </a:r>
            <a:r>
              <a:rPr lang="it-IT" sz="1400" smtClean="0"/>
              <a:t>,  </a:t>
            </a:r>
            <a:r>
              <a:rPr lang="it-IT" sz="1400" smtClean="0"/>
              <a:t>Genova</a:t>
            </a:r>
            <a:r>
              <a:rPr lang="it-IT" sz="1400" dirty="0" smtClean="0"/>
              <a:t>, S. Maria Maddalena</a:t>
            </a:r>
            <a:br>
              <a:rPr lang="it-IT" sz="1400" dirty="0" smtClean="0"/>
            </a:br>
            <a:r>
              <a:rPr lang="it-IT" sz="1400" dirty="0"/>
              <a:t/>
            </a:r>
            <a:br>
              <a:rPr lang="it-IT" sz="1400" dirty="0"/>
            </a:br>
            <a:r>
              <a:rPr lang="it-IT" sz="1400" dirty="0" smtClean="0"/>
              <a:t>Da </a:t>
            </a:r>
            <a:r>
              <a:rPr lang="it-IT" sz="1400" dirty="0" err="1" smtClean="0"/>
              <a:t>Riv</a:t>
            </a:r>
            <a:r>
              <a:rPr lang="it-IT" sz="1400" dirty="0" smtClean="0"/>
              <a:t>. Ordine PP. Somaschi, fasc. 136, </a:t>
            </a:r>
            <a:r>
              <a:rPr lang="it-IT" sz="1400" dirty="0" err="1" smtClean="0"/>
              <a:t>pagg</a:t>
            </a:r>
            <a:r>
              <a:rPr lang="it-IT" sz="1400" dirty="0" smtClean="0"/>
              <a:t>. 89-90</a:t>
            </a:r>
            <a:endParaRPr lang="it-IT" sz="14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76" y="-3944"/>
            <a:ext cx="6626678" cy="6861944"/>
          </a:xfrm>
        </p:spPr>
      </p:pic>
    </p:spTree>
    <p:extLst>
      <p:ext uri="{BB962C8B-B14F-4D97-AF65-F5344CB8AC3E}">
        <p14:creationId xmlns:p14="http://schemas.microsoft.com/office/powerpoint/2010/main" val="11652165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Office PowerPoint</Application>
  <PresentationFormat>Presentazione su schermo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G. B. Piazzetta, S. Girolamo in estasi, presso sede ECA Venezia, già dell’Orfanotrofio Manin. Da Riv. Ordine PP. Somaschi, fasc. 136, pagg. 89-90 </vt:lpstr>
      <vt:lpstr>G. B. Piazzetta,  San Girolamo n contemplazione del Crocifisso,  Genova, S. Maria Maddalena  Da Riv. Ordine PP. Somaschi, fasc. 136, pagg. 89-90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G. B. Piazzetta, S. Girolamo in estasi, presso sede ECA Venezia, già dell’Orfanotrofio Manin. Da Riv. Ordine PP. Somaschi, fasc. 136, pagg. 89-90 </dc:title>
  <dc:creator>lenovo</dc:creator>
  <cp:lastModifiedBy>lenovo</cp:lastModifiedBy>
  <cp:revision>2</cp:revision>
  <dcterms:created xsi:type="dcterms:W3CDTF">2016-06-16T07:21:15Z</dcterms:created>
  <dcterms:modified xsi:type="dcterms:W3CDTF">2018-05-10T08:08:32Z</dcterms:modified>
</cp:coreProperties>
</file>