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1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27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3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74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6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61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34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06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0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0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FDD4-B833-47F7-BA52-E9E90DB3F22B}" type="datetimeFigureOut">
              <a:rPr lang="it-IT" smtClean="0"/>
              <a:t>10/08/2016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A2CD-0EB7-472A-9AC8-68280C369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76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7876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8131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3" y="12235"/>
            <a:ext cx="5134323" cy="6845765"/>
          </a:xfrm>
        </p:spPr>
      </p:pic>
    </p:spTree>
    <p:extLst>
      <p:ext uri="{BB962C8B-B14F-4D97-AF65-F5344CB8AC3E}">
        <p14:creationId xmlns:p14="http://schemas.microsoft.com/office/powerpoint/2010/main" val="341130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046041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2016-08-10T07:58:53Z</dcterms:created>
  <dcterms:modified xsi:type="dcterms:W3CDTF">2016-08-10T08:00:02Z</dcterms:modified>
</cp:coreProperties>
</file>