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7439-9DAA-4562-A566-BC9C4D132B56}" type="datetimeFigureOut">
              <a:rPr lang="it-IT" smtClean="0"/>
              <a:t>10/08/2016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1076-8CD2-449F-9683-FAE82B8341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15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7439-9DAA-4562-A566-BC9C4D132B56}" type="datetimeFigureOut">
              <a:rPr lang="it-IT" smtClean="0"/>
              <a:t>10/08/2016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1076-8CD2-449F-9683-FAE82B8341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746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7439-9DAA-4562-A566-BC9C4D132B56}" type="datetimeFigureOut">
              <a:rPr lang="it-IT" smtClean="0"/>
              <a:t>10/08/2016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1076-8CD2-449F-9683-FAE82B8341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98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7439-9DAA-4562-A566-BC9C4D132B56}" type="datetimeFigureOut">
              <a:rPr lang="it-IT" smtClean="0"/>
              <a:t>10/08/2016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1076-8CD2-449F-9683-FAE82B8341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998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7439-9DAA-4562-A566-BC9C4D132B56}" type="datetimeFigureOut">
              <a:rPr lang="it-IT" smtClean="0"/>
              <a:t>10/08/2016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1076-8CD2-449F-9683-FAE82B8341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71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7439-9DAA-4562-A566-BC9C4D132B56}" type="datetimeFigureOut">
              <a:rPr lang="it-IT" smtClean="0"/>
              <a:t>10/08/2016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1076-8CD2-449F-9683-FAE82B8341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60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7439-9DAA-4562-A566-BC9C4D132B56}" type="datetimeFigureOut">
              <a:rPr lang="it-IT" smtClean="0"/>
              <a:t>10/08/2016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1076-8CD2-449F-9683-FAE82B8341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62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7439-9DAA-4562-A566-BC9C4D132B56}" type="datetimeFigureOut">
              <a:rPr lang="it-IT" smtClean="0"/>
              <a:t>10/08/2016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1076-8CD2-449F-9683-FAE82B8341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77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7439-9DAA-4562-A566-BC9C4D132B56}" type="datetimeFigureOut">
              <a:rPr lang="it-IT" smtClean="0"/>
              <a:t>10/08/2016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1076-8CD2-449F-9683-FAE82B8341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443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7439-9DAA-4562-A566-BC9C4D132B56}" type="datetimeFigureOut">
              <a:rPr lang="it-IT" smtClean="0"/>
              <a:t>10/08/2016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1076-8CD2-449F-9683-FAE82B8341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395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7439-9DAA-4562-A566-BC9C4D132B56}" type="datetimeFigureOut">
              <a:rPr lang="it-IT" smtClean="0"/>
              <a:t>10/08/2016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1076-8CD2-449F-9683-FAE82B8341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683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67439-9DAA-4562-A566-BC9C4D132B56}" type="datetimeFigureOut">
              <a:rPr lang="it-IT" smtClean="0"/>
              <a:t>10/08/2016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01076-8CD2-449F-9683-FAE82B8341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74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42" y="0"/>
            <a:ext cx="5143500" cy="6858000"/>
          </a:xfrm>
        </p:spPr>
      </p:pic>
    </p:spTree>
    <p:extLst>
      <p:ext uri="{BB962C8B-B14F-4D97-AF65-F5344CB8AC3E}">
        <p14:creationId xmlns:p14="http://schemas.microsoft.com/office/powerpoint/2010/main" val="227201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6858000"/>
          </a:xfrm>
        </p:spPr>
      </p:pic>
    </p:spTree>
    <p:extLst>
      <p:ext uri="{BB962C8B-B14F-4D97-AF65-F5344CB8AC3E}">
        <p14:creationId xmlns:p14="http://schemas.microsoft.com/office/powerpoint/2010/main" val="1620602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6858000"/>
          </a:xfrm>
        </p:spPr>
      </p:pic>
    </p:spTree>
    <p:extLst>
      <p:ext uri="{BB962C8B-B14F-4D97-AF65-F5344CB8AC3E}">
        <p14:creationId xmlns:p14="http://schemas.microsoft.com/office/powerpoint/2010/main" val="9830981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2016-08-10T07:56:34Z</dcterms:created>
  <dcterms:modified xsi:type="dcterms:W3CDTF">2016-08-10T07:57:15Z</dcterms:modified>
</cp:coreProperties>
</file>