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26845" autoAdjust="0"/>
    <p:restoredTop sz="86424" autoAdjust="0"/>
  </p:normalViewPr>
  <p:slideViewPr>
    <p:cSldViewPr>
      <p:cViewPr varScale="1">
        <p:scale>
          <a:sx n="89" d="100"/>
          <a:sy n="89" d="100"/>
        </p:scale>
        <p:origin x="-11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0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09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2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0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98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20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94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78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20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7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39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40759-9DCE-481A-A45B-C7C82E944C8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6CF96-79FF-4615-B4E5-BA9D34E68E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0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6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4053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7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54248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6"/>
            <a:ext cx="9160767" cy="6870576"/>
          </a:xfrm>
        </p:spPr>
      </p:pic>
    </p:spTree>
    <p:extLst>
      <p:ext uri="{BB962C8B-B14F-4D97-AF65-F5344CB8AC3E}">
        <p14:creationId xmlns:p14="http://schemas.microsoft.com/office/powerpoint/2010/main" val="25171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0118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128154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4"/>
            <a:ext cx="9128847" cy="6846636"/>
          </a:xfrm>
        </p:spPr>
      </p:pic>
    </p:spTree>
    <p:extLst>
      <p:ext uri="{BB962C8B-B14F-4D97-AF65-F5344CB8AC3E}">
        <p14:creationId xmlns:p14="http://schemas.microsoft.com/office/powerpoint/2010/main" val="90669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0"/>
            <a:ext cx="5131852" cy="6842470"/>
          </a:xfrm>
        </p:spPr>
      </p:pic>
    </p:spTree>
    <p:extLst>
      <p:ext uri="{BB962C8B-B14F-4D97-AF65-F5344CB8AC3E}">
        <p14:creationId xmlns:p14="http://schemas.microsoft.com/office/powerpoint/2010/main" val="1735601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83335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1338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44"/>
            <a:ext cx="5139267" cy="6852356"/>
          </a:xfrm>
        </p:spPr>
      </p:pic>
    </p:spTree>
    <p:extLst>
      <p:ext uri="{BB962C8B-B14F-4D97-AF65-F5344CB8AC3E}">
        <p14:creationId xmlns:p14="http://schemas.microsoft.com/office/powerpoint/2010/main" val="276825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2744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7197"/>
            <a:ext cx="5138102" cy="6850803"/>
          </a:xfrm>
        </p:spPr>
      </p:pic>
    </p:spTree>
    <p:extLst>
      <p:ext uri="{BB962C8B-B14F-4D97-AF65-F5344CB8AC3E}">
        <p14:creationId xmlns:p14="http://schemas.microsoft.com/office/powerpoint/2010/main" val="308531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"/>
            <a:ext cx="5141739" cy="6855652"/>
          </a:xfrm>
        </p:spPr>
      </p:pic>
    </p:spTree>
    <p:extLst>
      <p:ext uri="{BB962C8B-B14F-4D97-AF65-F5344CB8AC3E}">
        <p14:creationId xmlns:p14="http://schemas.microsoft.com/office/powerpoint/2010/main" val="3705474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104394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739523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2342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0738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15011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00054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" y="12235"/>
            <a:ext cx="5134323" cy="6845765"/>
          </a:xfrm>
        </p:spPr>
      </p:pic>
    </p:spTree>
    <p:extLst>
      <p:ext uri="{BB962C8B-B14F-4D97-AF65-F5344CB8AC3E}">
        <p14:creationId xmlns:p14="http://schemas.microsoft.com/office/powerpoint/2010/main" val="41846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65577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542978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"/>
            <a:ext cx="5141739" cy="6855652"/>
          </a:xfrm>
        </p:spPr>
      </p:pic>
    </p:spTree>
    <p:extLst>
      <p:ext uri="{BB962C8B-B14F-4D97-AF65-F5344CB8AC3E}">
        <p14:creationId xmlns:p14="http://schemas.microsoft.com/office/powerpoint/2010/main" val="2683682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0119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2" y="-99392"/>
            <a:ext cx="5292588" cy="7056784"/>
          </a:xfrm>
        </p:spPr>
      </p:pic>
    </p:spTree>
    <p:extLst>
      <p:ext uri="{BB962C8B-B14F-4D97-AF65-F5344CB8AC3E}">
        <p14:creationId xmlns:p14="http://schemas.microsoft.com/office/powerpoint/2010/main" val="2823292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"/>
            <a:ext cx="5141739" cy="6855652"/>
          </a:xfrm>
        </p:spPr>
      </p:pic>
    </p:spTree>
    <p:extLst>
      <p:ext uri="{BB962C8B-B14F-4D97-AF65-F5344CB8AC3E}">
        <p14:creationId xmlns:p14="http://schemas.microsoft.com/office/powerpoint/2010/main" val="1527509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2" y="-8409"/>
            <a:ext cx="5149806" cy="6866409"/>
          </a:xfrm>
        </p:spPr>
      </p:pic>
    </p:spTree>
    <p:extLst>
      <p:ext uri="{BB962C8B-B14F-4D97-AF65-F5344CB8AC3E}">
        <p14:creationId xmlns:p14="http://schemas.microsoft.com/office/powerpoint/2010/main" val="2669795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50"/>
            <a:ext cx="5118187" cy="6824250"/>
          </a:xfrm>
        </p:spPr>
      </p:pic>
    </p:spTree>
    <p:extLst>
      <p:ext uri="{BB962C8B-B14F-4D97-AF65-F5344CB8AC3E}">
        <p14:creationId xmlns:p14="http://schemas.microsoft.com/office/powerpoint/2010/main" val="1934479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6"/>
            <a:ext cx="5148642" cy="6864856"/>
          </a:xfrm>
        </p:spPr>
      </p:pic>
    </p:spTree>
    <p:extLst>
      <p:ext uri="{BB962C8B-B14F-4D97-AF65-F5344CB8AC3E}">
        <p14:creationId xmlns:p14="http://schemas.microsoft.com/office/powerpoint/2010/main" val="1587679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00935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91"/>
            <a:ext cx="9189454" cy="6892091"/>
          </a:xfrm>
        </p:spPr>
      </p:pic>
    </p:spTree>
    <p:extLst>
      <p:ext uri="{BB962C8B-B14F-4D97-AF65-F5344CB8AC3E}">
        <p14:creationId xmlns:p14="http://schemas.microsoft.com/office/powerpoint/2010/main" val="1571233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" y="19508"/>
            <a:ext cx="5128869" cy="6838492"/>
          </a:xfrm>
        </p:spPr>
      </p:pic>
    </p:spTree>
    <p:extLst>
      <p:ext uri="{BB962C8B-B14F-4D97-AF65-F5344CB8AC3E}">
        <p14:creationId xmlns:p14="http://schemas.microsoft.com/office/powerpoint/2010/main" val="391711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429162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23553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6408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"/>
            <a:ext cx="9135817" cy="6851863"/>
          </a:xfrm>
        </p:spPr>
      </p:pic>
    </p:spTree>
    <p:extLst>
      <p:ext uri="{BB962C8B-B14F-4D97-AF65-F5344CB8AC3E}">
        <p14:creationId xmlns:p14="http://schemas.microsoft.com/office/powerpoint/2010/main" val="256772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2191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6" y="12235"/>
            <a:ext cx="5134323" cy="6845765"/>
          </a:xfrm>
        </p:spPr>
      </p:pic>
    </p:spTree>
    <p:extLst>
      <p:ext uri="{BB962C8B-B14F-4D97-AF65-F5344CB8AC3E}">
        <p14:creationId xmlns:p14="http://schemas.microsoft.com/office/powerpoint/2010/main" val="7001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90242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463664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Presentazione su schermo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2016-08-10T06:49:13Z</dcterms:created>
  <dcterms:modified xsi:type="dcterms:W3CDTF">2016-08-10T07:21:41Z</dcterms:modified>
</cp:coreProperties>
</file>