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059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46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09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742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7644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124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76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7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267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641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17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C64E0-2A76-49CB-A954-B08451DF62F6}" type="datetimeFigureOut">
              <a:rPr lang="it-IT" smtClean="0"/>
              <a:t>10/08/2016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4F495-5C67-496B-BD06-A168C926FD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5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69807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37270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6637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" y="12235"/>
            <a:ext cx="5134323" cy="6845765"/>
          </a:xfrm>
        </p:spPr>
      </p:pic>
    </p:spTree>
    <p:extLst>
      <p:ext uri="{BB962C8B-B14F-4D97-AF65-F5344CB8AC3E}">
        <p14:creationId xmlns:p14="http://schemas.microsoft.com/office/powerpoint/2010/main" val="2869645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358165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"/>
            <a:ext cx="5141739" cy="6855652"/>
          </a:xfrm>
        </p:spPr>
      </p:pic>
    </p:spTree>
    <p:extLst>
      <p:ext uri="{BB962C8B-B14F-4D97-AF65-F5344CB8AC3E}">
        <p14:creationId xmlns:p14="http://schemas.microsoft.com/office/powerpoint/2010/main" val="2538073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138906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2" y="-99392"/>
            <a:ext cx="5292588" cy="7056784"/>
          </a:xfrm>
        </p:spPr>
      </p:pic>
    </p:spTree>
    <p:extLst>
      <p:ext uri="{BB962C8B-B14F-4D97-AF65-F5344CB8AC3E}">
        <p14:creationId xmlns:p14="http://schemas.microsoft.com/office/powerpoint/2010/main" val="2142530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"/>
            <a:ext cx="5141739" cy="6855652"/>
          </a:xfrm>
        </p:spPr>
      </p:pic>
    </p:spTree>
    <p:extLst>
      <p:ext uri="{BB962C8B-B14F-4D97-AF65-F5344CB8AC3E}">
        <p14:creationId xmlns:p14="http://schemas.microsoft.com/office/powerpoint/2010/main" val="245351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2" y="-8409"/>
            <a:ext cx="5149806" cy="6866409"/>
          </a:xfrm>
        </p:spPr>
      </p:pic>
    </p:spTree>
    <p:extLst>
      <p:ext uri="{BB962C8B-B14F-4D97-AF65-F5344CB8AC3E}">
        <p14:creationId xmlns:p14="http://schemas.microsoft.com/office/powerpoint/2010/main" val="3940826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750"/>
            <a:ext cx="5118187" cy="6824250"/>
          </a:xfrm>
        </p:spPr>
      </p:pic>
    </p:spTree>
    <p:extLst>
      <p:ext uri="{BB962C8B-B14F-4D97-AF65-F5344CB8AC3E}">
        <p14:creationId xmlns:p14="http://schemas.microsoft.com/office/powerpoint/2010/main" val="191348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73297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6"/>
            <a:ext cx="5148642" cy="6864856"/>
          </a:xfrm>
        </p:spPr>
      </p:pic>
    </p:spTree>
    <p:extLst>
      <p:ext uri="{BB962C8B-B14F-4D97-AF65-F5344CB8AC3E}">
        <p14:creationId xmlns:p14="http://schemas.microsoft.com/office/powerpoint/2010/main" val="3939023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17694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44"/>
            <a:ext cx="5139267" cy="6852356"/>
          </a:xfrm>
        </p:spPr>
      </p:pic>
    </p:spTree>
    <p:extLst>
      <p:ext uri="{BB962C8B-B14F-4D97-AF65-F5344CB8AC3E}">
        <p14:creationId xmlns:p14="http://schemas.microsoft.com/office/powerpoint/2010/main" val="622857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" y="7197"/>
            <a:ext cx="5138102" cy="6850803"/>
          </a:xfrm>
        </p:spPr>
      </p:pic>
    </p:spTree>
    <p:extLst>
      <p:ext uri="{BB962C8B-B14F-4D97-AF65-F5344CB8AC3E}">
        <p14:creationId xmlns:p14="http://schemas.microsoft.com/office/powerpoint/2010/main" val="3413940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48"/>
            <a:ext cx="5141739" cy="6855652"/>
          </a:xfrm>
        </p:spPr>
      </p:pic>
    </p:spTree>
    <p:extLst>
      <p:ext uri="{BB962C8B-B14F-4D97-AF65-F5344CB8AC3E}">
        <p14:creationId xmlns:p14="http://schemas.microsoft.com/office/powerpoint/2010/main" val="392825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2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922407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931866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78366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512081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Presentazione su schermo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2016-08-10T07:31:51Z</dcterms:created>
  <dcterms:modified xsi:type="dcterms:W3CDTF">2016-08-10T07:32:47Z</dcterms:modified>
</cp:coreProperties>
</file>