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53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83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0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07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7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90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97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04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51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CE16-7E1D-473D-9DBD-5BA456173E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1F4EC-9C7E-4D27-BD19-ECDD9EB65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96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90" y="1482205"/>
            <a:ext cx="6881020" cy="3870574"/>
          </a:xfrm>
        </p:spPr>
      </p:pic>
    </p:spTree>
    <p:extLst>
      <p:ext uri="{BB962C8B-B14F-4D97-AF65-F5344CB8AC3E}">
        <p14:creationId xmlns:p14="http://schemas.microsoft.com/office/powerpoint/2010/main" val="337007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90" y="1482205"/>
            <a:ext cx="6881020" cy="3870574"/>
          </a:xfrm>
        </p:spPr>
      </p:pic>
    </p:spTree>
    <p:extLst>
      <p:ext uri="{BB962C8B-B14F-4D97-AF65-F5344CB8AC3E}">
        <p14:creationId xmlns:p14="http://schemas.microsoft.com/office/powerpoint/2010/main" val="34023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773" y="1500188"/>
            <a:ext cx="6858002" cy="3857626"/>
          </a:xfrm>
        </p:spPr>
      </p:pic>
    </p:spTree>
    <p:extLst>
      <p:ext uri="{BB962C8B-B14F-4D97-AF65-F5344CB8AC3E}">
        <p14:creationId xmlns:p14="http://schemas.microsoft.com/office/powerpoint/2010/main" val="406279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832" y="1499162"/>
            <a:ext cx="6958540" cy="3914179"/>
          </a:xfrm>
        </p:spPr>
      </p:pic>
    </p:spTree>
    <p:extLst>
      <p:ext uri="{BB962C8B-B14F-4D97-AF65-F5344CB8AC3E}">
        <p14:creationId xmlns:p14="http://schemas.microsoft.com/office/powerpoint/2010/main" val="282438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9"/>
            <a:ext cx="9170615" cy="5158471"/>
          </a:xfrm>
        </p:spPr>
      </p:pic>
    </p:spTree>
    <p:extLst>
      <p:ext uri="{BB962C8B-B14F-4D97-AF65-F5344CB8AC3E}">
        <p14:creationId xmlns:p14="http://schemas.microsoft.com/office/powerpoint/2010/main" val="115735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90" y="1482205"/>
            <a:ext cx="6881020" cy="3870574"/>
          </a:xfrm>
        </p:spPr>
      </p:pic>
    </p:spTree>
    <p:extLst>
      <p:ext uri="{BB962C8B-B14F-4D97-AF65-F5344CB8AC3E}">
        <p14:creationId xmlns:p14="http://schemas.microsoft.com/office/powerpoint/2010/main" val="84532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85704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90" y="1482205"/>
            <a:ext cx="6881018" cy="3870572"/>
          </a:xfrm>
        </p:spPr>
      </p:pic>
    </p:spTree>
    <p:extLst>
      <p:ext uri="{BB962C8B-B14F-4D97-AF65-F5344CB8AC3E}">
        <p14:creationId xmlns:p14="http://schemas.microsoft.com/office/powerpoint/2010/main" val="118598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90" y="1482205"/>
            <a:ext cx="6881020" cy="3870574"/>
          </a:xfrm>
        </p:spPr>
      </p:pic>
    </p:spTree>
    <p:extLst>
      <p:ext uri="{BB962C8B-B14F-4D97-AF65-F5344CB8AC3E}">
        <p14:creationId xmlns:p14="http://schemas.microsoft.com/office/powerpoint/2010/main" val="3725693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2016-03-16T16:21:02Z</dcterms:created>
  <dcterms:modified xsi:type="dcterms:W3CDTF">2016-03-16T16:21:28Z</dcterms:modified>
</cp:coreProperties>
</file>