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CB96-DDE0-4BD9-BAB4-30E048CC14AA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972F-B411-401B-A2A7-2E46855D56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161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CB96-DDE0-4BD9-BAB4-30E048CC14AA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972F-B411-401B-A2A7-2E46855D56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562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CB96-DDE0-4BD9-BAB4-30E048CC14AA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972F-B411-401B-A2A7-2E46855D56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9268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CB96-DDE0-4BD9-BAB4-30E048CC14AA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972F-B411-401B-A2A7-2E46855D56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724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CB96-DDE0-4BD9-BAB4-30E048CC14AA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972F-B411-401B-A2A7-2E46855D56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05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CB96-DDE0-4BD9-BAB4-30E048CC14AA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972F-B411-401B-A2A7-2E46855D56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040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CB96-DDE0-4BD9-BAB4-30E048CC14AA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972F-B411-401B-A2A7-2E46855D56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06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CB96-DDE0-4BD9-BAB4-30E048CC14AA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972F-B411-401B-A2A7-2E46855D56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134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CB96-DDE0-4BD9-BAB4-30E048CC14AA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972F-B411-401B-A2A7-2E46855D56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5229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CB96-DDE0-4BD9-BAB4-30E048CC14AA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972F-B411-401B-A2A7-2E46855D56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077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CB96-DDE0-4BD9-BAB4-30E048CC14AA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972F-B411-401B-A2A7-2E46855D56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28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2CB96-DDE0-4BD9-BAB4-30E048CC14AA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2972F-B411-401B-A2A7-2E46855D56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73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lenovo\Desktop\CASE SOMASCHE ATTI\VENEZIA MADONNA SALUTE\Salute_20160721\IMG_8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804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833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 descr="C:\Users\lenovo\Desktop\CASE SOMASCHE ATTI\VENEZIA MADONNA SALUTE\Salute_20160721\IMG_8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4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091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 descr="C:\Users\lenovo\Desktop\CASE SOMASCHE ATTI\VENEZIA MADONNA SALUTE\Salute_20160721\IMG_84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" y="3165"/>
            <a:ext cx="9139779" cy="685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350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 descr="C:\Users\lenovo\Desktop\CASE SOMASCHE ATTI\VENEZIA MADONNA SALUTE\Salute_20160721\IMG_8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" y="0"/>
            <a:ext cx="527205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109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 descr="C:\Users\lenovo\Desktop\CASE SOMASCHE ATTI\VENEZIA MADONNA SALUTE\Salute_20160721\IMG_84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934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 descr="C:\Users\lenovo\Desktop\CASE SOMASCHE ATTI\VENEZIA MADONNA SALUTE\Salute_20160721\IMG_84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284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 descr="C:\Users\lenovo\Desktop\CASE SOMASCHE ATTI\VENEZIA MADONNA SALUTE\Salute_20160721\IMG_8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609"/>
            <a:ext cx="5134043" cy="684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079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 descr="C:\Users\lenovo\Desktop\CASE SOMASCHE ATTI\VENEZIA MADONNA SALUTE\Salute_20160721\IMG_84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" y="-99392"/>
            <a:ext cx="521804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333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 descr="C:\Users\lenovo\Desktop\CASE SOMASCHE ATTI\VENEZIA MADONNA SALUTE\Salute_20160721\IMG_84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" y="-3198"/>
            <a:ext cx="5145898" cy="686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076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 descr="C:\Users\lenovo\Desktop\CASE SOMASCHE ATTI\VENEZIA MADONNA SALUTE\Salute_20160721\IMG_84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" y="-3198"/>
            <a:ext cx="5145898" cy="686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46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 descr="C:\Users\lenovo\Desktop\CASE SOMASCHE ATTI\VENEZIA MADONNA SALUTE\Salute_20160721\IMG_84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"/>
            <a:ext cx="5215770" cy="695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101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C:\Users\lenovo\Desktop\CASE SOMASCHE ATTI\VENEZIA MADONNA SALUTE\Salute_20160721\IMG_84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804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233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 descr="C:\Users\lenovo\Desktop\CASE SOMASCHE ATTI\VENEZIA MADONNA SALUTE\Salute_20160721\IMG_84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8" y="-15658"/>
            <a:ext cx="5155243" cy="687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001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 descr="C:\Users\lenovo\Desktop\CASE SOMASCHE ATTI\VENEZIA MADONNA SALUTE\Salute_20160721\IMG_84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909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C:\Users\lenovo\Desktop\CASE SOMASCHE ATTI\VENEZIA MADONNA SALUTE\Salute_20160721\IMG_84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22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C:\Users\lenovo\Desktop\CASE SOMASCHE ATTI\VENEZIA MADONNA SALUTE\Salute_20160721\IMG_84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346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 descr="C:\Users\lenovo\Desktop\CASE SOMASCHE ATTI\VENEZIA MADONNA SALUTE\Salute_20160721\IMG_84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"/>
            <a:ext cx="5141226" cy="685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18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C:\Users\lenovo\Desktop\CASE SOMASCHE ATTI\VENEZIA MADONNA SALUTE\Salute_20160721\IMG_8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804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814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C:\Users\lenovo\Desktop\CASE SOMASCHE ATTI\VENEZIA MADONNA SALUTE\Salute_20160721\IMG_8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804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552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C:\Users\lenovo\Desktop\CASE SOMASCHE ATTI\VENEZIA MADONNA SALUTE\Salute_20160721\IMG_84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" y="6246"/>
            <a:ext cx="5138815" cy="685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624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 descr="C:\Users\lenovo\Desktop\CASE SOMASCHE ATTI\VENEZIA MADONNA SALUTE\Salute_20160721\IMG_84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827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2018-11-10T09:41:33Z</dcterms:created>
  <dcterms:modified xsi:type="dcterms:W3CDTF">2018-11-10T09:42:05Z</dcterms:modified>
</cp:coreProperties>
</file>