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40" d="100"/>
          <a:sy n="40" d="100"/>
        </p:scale>
        <p:origin x="-1084" y="-2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0611C-293D-42A0-94AA-DE7733CB0F75}" type="datetimeFigureOut">
              <a:rPr lang="it-IT" smtClean="0"/>
              <a:t>19/05/2020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B9EC8-B077-4C8F-87E6-448BEAA0617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1154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0611C-293D-42A0-94AA-DE7733CB0F75}" type="datetimeFigureOut">
              <a:rPr lang="it-IT" smtClean="0"/>
              <a:t>19/05/2020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B9EC8-B077-4C8F-87E6-448BEAA0617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34587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0611C-293D-42A0-94AA-DE7733CB0F75}" type="datetimeFigureOut">
              <a:rPr lang="it-IT" smtClean="0"/>
              <a:t>19/05/2020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B9EC8-B077-4C8F-87E6-448BEAA0617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0466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0611C-293D-42A0-94AA-DE7733CB0F75}" type="datetimeFigureOut">
              <a:rPr lang="it-IT" smtClean="0"/>
              <a:t>19/05/2020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B9EC8-B077-4C8F-87E6-448BEAA0617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8523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0611C-293D-42A0-94AA-DE7733CB0F75}" type="datetimeFigureOut">
              <a:rPr lang="it-IT" smtClean="0"/>
              <a:t>19/05/2020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B9EC8-B077-4C8F-87E6-448BEAA0617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66729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0611C-293D-42A0-94AA-DE7733CB0F75}" type="datetimeFigureOut">
              <a:rPr lang="it-IT" smtClean="0"/>
              <a:t>19/05/2020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B9EC8-B077-4C8F-87E6-448BEAA0617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49925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0611C-293D-42A0-94AA-DE7733CB0F75}" type="datetimeFigureOut">
              <a:rPr lang="it-IT" smtClean="0"/>
              <a:t>19/05/2020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B9EC8-B077-4C8F-87E6-448BEAA0617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27138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0611C-293D-42A0-94AA-DE7733CB0F75}" type="datetimeFigureOut">
              <a:rPr lang="it-IT" smtClean="0"/>
              <a:t>19/05/2020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B9EC8-B077-4C8F-87E6-448BEAA0617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65930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0611C-293D-42A0-94AA-DE7733CB0F75}" type="datetimeFigureOut">
              <a:rPr lang="it-IT" smtClean="0"/>
              <a:t>19/05/2020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B9EC8-B077-4C8F-87E6-448BEAA0617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65330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0611C-293D-42A0-94AA-DE7733CB0F75}" type="datetimeFigureOut">
              <a:rPr lang="it-IT" smtClean="0"/>
              <a:t>19/05/2020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B9EC8-B077-4C8F-87E6-448BEAA0617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0126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0611C-293D-42A0-94AA-DE7733CB0F75}" type="datetimeFigureOut">
              <a:rPr lang="it-IT" smtClean="0"/>
              <a:t>19/05/2020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B9EC8-B077-4C8F-87E6-448BEAA0617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7586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80611C-293D-42A0-94AA-DE7733CB0F75}" type="datetimeFigureOut">
              <a:rPr lang="it-IT" smtClean="0"/>
              <a:t>19/05/2020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0B9EC8-B077-4C8F-87E6-448BEAA0617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32918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923928" cy="6975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06835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582" y="-21082"/>
            <a:ext cx="3885501" cy="6907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63099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" y="19395"/>
            <a:ext cx="3851844" cy="6847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49885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51920" cy="6847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58121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68341" cy="5157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92030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923928" cy="6975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97776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06" y="30468"/>
            <a:ext cx="3820313" cy="6791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4894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396"/>
            <a:ext cx="3851920" cy="6847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29568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" y="-1"/>
            <a:ext cx="3851403" cy="6846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743535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Presentazione su schermo 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0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lenovo</dc:creator>
  <cp:lastModifiedBy>lenovo</cp:lastModifiedBy>
  <cp:revision>1</cp:revision>
  <dcterms:created xsi:type="dcterms:W3CDTF">2020-05-19T13:24:44Z</dcterms:created>
  <dcterms:modified xsi:type="dcterms:W3CDTF">2020-05-19T13:33:41Z</dcterms:modified>
</cp:coreProperties>
</file>