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9D5B-FB2F-44F2-B3AC-C1B0F3FEA8B7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CB47-E7A0-44AD-9771-D6EE699EE3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66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9D5B-FB2F-44F2-B3AC-C1B0F3FEA8B7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CB47-E7A0-44AD-9771-D6EE699EE3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71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9D5B-FB2F-44F2-B3AC-C1B0F3FEA8B7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CB47-E7A0-44AD-9771-D6EE699EE3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9D5B-FB2F-44F2-B3AC-C1B0F3FEA8B7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CB47-E7A0-44AD-9771-D6EE699EE3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52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9D5B-FB2F-44F2-B3AC-C1B0F3FEA8B7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CB47-E7A0-44AD-9771-D6EE699EE3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00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9D5B-FB2F-44F2-B3AC-C1B0F3FEA8B7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CB47-E7A0-44AD-9771-D6EE699EE3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69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9D5B-FB2F-44F2-B3AC-C1B0F3FEA8B7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CB47-E7A0-44AD-9771-D6EE699EE3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68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9D5B-FB2F-44F2-B3AC-C1B0F3FEA8B7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CB47-E7A0-44AD-9771-D6EE699EE3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65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9D5B-FB2F-44F2-B3AC-C1B0F3FEA8B7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CB47-E7A0-44AD-9771-D6EE699EE3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64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9D5B-FB2F-44F2-B3AC-C1B0F3FEA8B7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CB47-E7A0-44AD-9771-D6EE699EE3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90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9D5B-FB2F-44F2-B3AC-C1B0F3FEA8B7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CB47-E7A0-44AD-9771-D6EE699EE3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50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F9D5B-FB2F-44F2-B3AC-C1B0F3FEA8B7}" type="datetimeFigureOut">
              <a:rPr lang="it-IT" smtClean="0"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CB47-E7A0-44AD-9771-D6EE699EE3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23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696744" cy="693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92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9"/>
            <a:ext cx="9144000" cy="575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4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88" y="0"/>
            <a:ext cx="9219716" cy="614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9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960"/>
            <a:ext cx="9216515" cy="614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52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70" y="-19680"/>
            <a:ext cx="9221118" cy="57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794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2020-05-06T09:12:04Z</dcterms:created>
  <dcterms:modified xsi:type="dcterms:W3CDTF">2020-05-06T09:13:02Z</dcterms:modified>
</cp:coreProperties>
</file>