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31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60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96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9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25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04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54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33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06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56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5E7F-E0FB-46B4-830F-FA0A572C60EF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35303-B20D-4C2C-A450-AF97A3F9D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37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8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4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1" y="0"/>
            <a:ext cx="92574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33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932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0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7801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88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12"/>
            <a:ext cx="5472608" cy="69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11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88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4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1" y="33040"/>
            <a:ext cx="9203557" cy="627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98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63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220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2018-02-21T19:59:21Z</dcterms:created>
  <dcterms:modified xsi:type="dcterms:W3CDTF">2018-02-21T20:06:37Z</dcterms:modified>
</cp:coreProperties>
</file>