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884" y="-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23D69-6C0B-4A5C-B87B-5D3370D91CBF}" type="datetimeFigureOut">
              <a:rPr lang="it-IT" smtClean="0"/>
              <a:t>29/11/2018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14CEB-6A7A-42C2-9087-6DD59088544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67560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23D69-6C0B-4A5C-B87B-5D3370D91CBF}" type="datetimeFigureOut">
              <a:rPr lang="it-IT" smtClean="0"/>
              <a:t>29/11/2018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14CEB-6A7A-42C2-9087-6DD59088544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32839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23D69-6C0B-4A5C-B87B-5D3370D91CBF}" type="datetimeFigureOut">
              <a:rPr lang="it-IT" smtClean="0"/>
              <a:t>29/11/2018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14CEB-6A7A-42C2-9087-6DD59088544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5232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23D69-6C0B-4A5C-B87B-5D3370D91CBF}" type="datetimeFigureOut">
              <a:rPr lang="it-IT" smtClean="0"/>
              <a:t>29/11/2018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14CEB-6A7A-42C2-9087-6DD59088544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45135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23D69-6C0B-4A5C-B87B-5D3370D91CBF}" type="datetimeFigureOut">
              <a:rPr lang="it-IT" smtClean="0"/>
              <a:t>29/11/2018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14CEB-6A7A-42C2-9087-6DD59088544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59786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23D69-6C0B-4A5C-B87B-5D3370D91CBF}" type="datetimeFigureOut">
              <a:rPr lang="it-IT" smtClean="0"/>
              <a:t>29/11/2018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14CEB-6A7A-42C2-9087-6DD59088544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20558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23D69-6C0B-4A5C-B87B-5D3370D91CBF}" type="datetimeFigureOut">
              <a:rPr lang="it-IT" smtClean="0"/>
              <a:t>29/11/2018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14CEB-6A7A-42C2-9087-6DD59088544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75409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23D69-6C0B-4A5C-B87B-5D3370D91CBF}" type="datetimeFigureOut">
              <a:rPr lang="it-IT" smtClean="0"/>
              <a:t>29/11/2018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14CEB-6A7A-42C2-9087-6DD59088544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94410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23D69-6C0B-4A5C-B87B-5D3370D91CBF}" type="datetimeFigureOut">
              <a:rPr lang="it-IT" smtClean="0"/>
              <a:t>29/11/2018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14CEB-6A7A-42C2-9087-6DD59088544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2649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23D69-6C0B-4A5C-B87B-5D3370D91CBF}" type="datetimeFigureOut">
              <a:rPr lang="it-IT" smtClean="0"/>
              <a:t>29/11/2018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14CEB-6A7A-42C2-9087-6DD59088544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98755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23D69-6C0B-4A5C-B87B-5D3370D91CBF}" type="datetimeFigureOut">
              <a:rPr lang="it-IT" smtClean="0"/>
              <a:t>29/11/2018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14CEB-6A7A-42C2-9087-6DD59088544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12779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223D69-6C0B-4A5C-B87B-5D3370D91CBF}" type="datetimeFigureOut">
              <a:rPr lang="it-IT" smtClean="0"/>
              <a:t>29/11/2018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914CEB-6A7A-42C2-9087-6DD59088544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44384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300"/>
            <a:ext cx="3063738" cy="6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55993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9672" cy="6970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78233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" y="0"/>
            <a:ext cx="9042811" cy="695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21690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58905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91178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" y="0"/>
            <a:ext cx="9118762" cy="3717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92893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6416" cy="422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27634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0891"/>
            <a:ext cx="9248769" cy="6946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525361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Presentazione su schermo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8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lenovo</dc:creator>
  <cp:lastModifiedBy>lenovo</cp:lastModifiedBy>
  <cp:revision>2</cp:revision>
  <dcterms:created xsi:type="dcterms:W3CDTF">2018-11-29T07:35:29Z</dcterms:created>
  <dcterms:modified xsi:type="dcterms:W3CDTF">2018-11-29T07:46:00Z</dcterms:modified>
</cp:coreProperties>
</file>