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2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07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47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57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90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11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06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441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58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40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62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7C54D-1146-44A0-8F2E-16EE5210A8EB}" type="datetimeFigureOut">
              <a:rPr lang="it-IT" smtClean="0"/>
              <a:t>24/05/2020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A5529-E3DB-4B38-80D1-AA98D9ADC3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15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6309320"/>
            <a:ext cx="77724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Venezia, isola di San Clemente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9" y="0"/>
            <a:ext cx="9068442" cy="638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67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Venezia, isola di S. Clemente,  chiesa dei Canonici lateranensi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2110"/>
            <a:ext cx="9276353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502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Venezia, isola di San Clemente</vt:lpstr>
      <vt:lpstr>Venezia, isola di S. Clemente,  chiesa dei Canonici lateranensi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Venezia, isola di San Clemente</dc:title>
  <dc:creator>lenovo</dc:creator>
  <cp:lastModifiedBy>lenovo</cp:lastModifiedBy>
  <cp:revision>1</cp:revision>
  <dcterms:created xsi:type="dcterms:W3CDTF">2020-05-24T07:42:53Z</dcterms:created>
  <dcterms:modified xsi:type="dcterms:W3CDTF">2020-05-24T07:46:27Z</dcterms:modified>
</cp:coreProperties>
</file>