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14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14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63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03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69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65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95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78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07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85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53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77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CE2A4-9FB9-40EE-9764-1E745C144589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59B27-7A89-478C-AF05-6F90E8FC82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96136" y="2708920"/>
            <a:ext cx="2662064" cy="4149080"/>
          </a:xfrm>
        </p:spPr>
        <p:txBody>
          <a:bodyPr>
            <a:normAutofit/>
          </a:bodyPr>
          <a:lstStyle/>
          <a:p>
            <a:r>
              <a:rPr lang="it-IT" sz="2200" dirty="0" smtClean="0"/>
              <a:t>Venezia, Ospitaletto, facciata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21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948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3069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0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03" y="0"/>
            <a:ext cx="33800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56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939"/>
            <a:ext cx="3790929" cy="682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98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4086"/>
            <a:ext cx="3744416" cy="679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626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24284" y="274638"/>
            <a:ext cx="4362515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Venezia, Ospitaletto, la </a:t>
            </a:r>
            <a:r>
              <a:rPr lang="it-IT" sz="2000" dirty="0" err="1" smtClean="0"/>
              <a:t>sca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2" y="-21828"/>
            <a:ext cx="4330337" cy="687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617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Venezia, Ospitaletto, part. Della facciata della chiesa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"/>
            <a:ext cx="9156791" cy="609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24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Venezia, </a:t>
            </a:r>
            <a:r>
              <a:rPr lang="it-IT" sz="2000" dirty="0" err="1" smtClean="0"/>
              <a:t>Ospitaltto</a:t>
            </a:r>
            <a:r>
              <a:rPr lang="it-IT" sz="2000" dirty="0" smtClean="0"/>
              <a:t>, telamoni della facciata della chiesa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" y="-99392"/>
            <a:ext cx="461675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15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360040"/>
          </a:xfrm>
        </p:spPr>
        <p:txBody>
          <a:bodyPr>
            <a:noAutofit/>
          </a:bodyPr>
          <a:lstStyle/>
          <a:p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00"/>
            <a:ext cx="9207382" cy="598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90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87126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628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5693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07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0" y="0"/>
            <a:ext cx="44922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6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"/>
            <a:ext cx="4556049" cy="685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0206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</Words>
  <Application>Microsoft Office PowerPoint</Application>
  <PresentationFormat>Presentazione su schermo (4:3)</PresentationFormat>
  <Paragraphs>4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Venezia, Ospitaletto, facciata</vt:lpstr>
      <vt:lpstr>Venezia, Ospitaletto, la sca</vt:lpstr>
      <vt:lpstr>Venezia, Ospitaletto, part. Della facciata della chiesa</vt:lpstr>
      <vt:lpstr>Venezia, Ospitaltto, telamoni della facciata della chiesa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Venezia, Ospitaletto, facciata</dc:title>
  <dc:creator>lenovo</dc:creator>
  <cp:lastModifiedBy>lenovo</cp:lastModifiedBy>
  <cp:revision>4</cp:revision>
  <dcterms:created xsi:type="dcterms:W3CDTF">2020-05-24T09:11:19Z</dcterms:created>
  <dcterms:modified xsi:type="dcterms:W3CDTF">2020-05-24T09:32:06Z</dcterms:modified>
</cp:coreProperties>
</file>