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299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81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69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433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65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68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80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66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0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54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95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B109-8544-43B8-8C63-DF54E3DD8438}" type="datetimeFigureOut">
              <a:rPr lang="it-IT" smtClean="0"/>
              <a:t>23/05/2020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94733-562C-432C-81C0-A6D945B3ED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77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220072" y="2130425"/>
            <a:ext cx="3238128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Venezia, chiesa della Pietà, facciata, 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8"/>
            <a:ext cx="5057776" cy="6955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91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Venezia, chiesa della Pietà, </a:t>
            </a:r>
            <a:r>
              <a:rPr lang="it-IT" sz="2000" smtClean="0"/>
              <a:t>altare maggiore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3" y="-99392"/>
            <a:ext cx="5186189" cy="696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021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Venezia, chiesa della Pietà, facciata, </vt:lpstr>
      <vt:lpstr>Venezia, chiesa della Pietà, altare maggiore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Venezia, chiesa della Pietà, facciata, </dc:title>
  <dc:creator>lenovo</dc:creator>
  <cp:lastModifiedBy>lenovo</cp:lastModifiedBy>
  <cp:revision>1</cp:revision>
  <dcterms:created xsi:type="dcterms:W3CDTF">2020-05-23T13:39:15Z</dcterms:created>
  <dcterms:modified xsi:type="dcterms:W3CDTF">2020-05-23T13:42:11Z</dcterms:modified>
</cp:coreProperties>
</file>