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4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0559-267A-4329-873A-89DBD874FA41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47B7-3C1A-47AD-9A17-59BC034BB5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5808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0559-267A-4329-873A-89DBD874FA41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47B7-3C1A-47AD-9A17-59BC034BB5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068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0559-267A-4329-873A-89DBD874FA41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47B7-3C1A-47AD-9A17-59BC034BB5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7000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0559-267A-4329-873A-89DBD874FA41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47B7-3C1A-47AD-9A17-59BC034BB5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9876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0559-267A-4329-873A-89DBD874FA41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47B7-3C1A-47AD-9A17-59BC034BB5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8262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0559-267A-4329-873A-89DBD874FA41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47B7-3C1A-47AD-9A17-59BC034BB5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0980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0559-267A-4329-873A-89DBD874FA41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47B7-3C1A-47AD-9A17-59BC034BB5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979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0559-267A-4329-873A-89DBD874FA41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47B7-3C1A-47AD-9A17-59BC034BB5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34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0559-267A-4329-873A-89DBD874FA41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47B7-3C1A-47AD-9A17-59BC034BB5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677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0559-267A-4329-873A-89DBD874FA41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47B7-3C1A-47AD-9A17-59BC034BB5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3354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0559-267A-4329-873A-89DBD874FA41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47B7-3C1A-47AD-9A17-59BC034BB5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393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60559-267A-4329-873A-89DBD874FA41}" type="datetimeFigureOut">
              <a:rPr lang="it-IT" smtClean="0"/>
              <a:t>19/12/2017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747B7-3C1A-47AD-9A17-59BC034BB5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4126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11056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856"/>
            <a:ext cx="9134859" cy="6851144"/>
          </a:xfrm>
        </p:spPr>
      </p:pic>
    </p:spTree>
    <p:extLst>
      <p:ext uri="{BB962C8B-B14F-4D97-AF65-F5344CB8AC3E}">
        <p14:creationId xmlns:p14="http://schemas.microsoft.com/office/powerpoint/2010/main" val="2185719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0742108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2017-12-19T09:19:09Z</dcterms:created>
  <dcterms:modified xsi:type="dcterms:W3CDTF">2017-12-19T09:19:57Z</dcterms:modified>
</cp:coreProperties>
</file>