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308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789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294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498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402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739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0751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014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251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364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46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A06E1-BC89-4110-A629-CBED37937583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5608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006498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" y="34712"/>
            <a:ext cx="7548092" cy="6922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1432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Presentazione su schermo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2</cp:revision>
  <dcterms:created xsi:type="dcterms:W3CDTF">2016-03-16T20:58:56Z</dcterms:created>
  <dcterms:modified xsi:type="dcterms:W3CDTF">2018-10-29T10:38:50Z</dcterms:modified>
</cp:coreProperties>
</file>