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57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0120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16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723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651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17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49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036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67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160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708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BE1F-CFC3-44F6-84E3-C800BA9F120A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7DDB-71DB-44A2-B5FE-D9E91AA93B1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311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16016" y="2130425"/>
            <a:ext cx="374218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Vercelli, chiesa dell’Orfanotrofio della Maddalena,</a:t>
            </a:r>
            <a:br>
              <a:rPr lang="it-IT" sz="1400" dirty="0" smtClean="0"/>
            </a:br>
            <a:r>
              <a:rPr lang="it-IT" sz="1400" dirty="0" smtClean="0"/>
              <a:t>Da </a:t>
            </a:r>
            <a:r>
              <a:rPr lang="it-IT" sz="1400" dirty="0" err="1" smtClean="0"/>
              <a:t>Riv</a:t>
            </a:r>
            <a:r>
              <a:rPr lang="it-IT" sz="1400" dirty="0" smtClean="0"/>
              <a:t>. Somaschi, fasc. </a:t>
            </a:r>
            <a:r>
              <a:rPr lang="it-IT" sz="1400" smtClean="0"/>
              <a:t>125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025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0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Vercelli, chiesa dell’Orfanotrofio della Maddalena, Da Riv. Somaschi, fasc. 125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Vercelli, chiesa dell’Orfanotrofio della Maddalena, Da Riv. Somaschi, fasc. 125</dc:title>
  <dc:creator>lenovo</dc:creator>
  <cp:lastModifiedBy>lenovo</cp:lastModifiedBy>
  <cp:revision>1</cp:revision>
  <dcterms:created xsi:type="dcterms:W3CDTF">2016-06-20T07:29:14Z</dcterms:created>
  <dcterms:modified xsi:type="dcterms:W3CDTF">2016-06-20T07:31:30Z</dcterms:modified>
</cp:coreProperties>
</file>