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E8F0-74DC-4D1E-9D73-1A81D1A50E02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351E-3CBE-4D18-937C-CC9A696BE5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783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E8F0-74DC-4D1E-9D73-1A81D1A50E02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351E-3CBE-4D18-937C-CC9A696BE5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569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E8F0-74DC-4D1E-9D73-1A81D1A50E02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351E-3CBE-4D18-937C-CC9A696BE5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315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E8F0-74DC-4D1E-9D73-1A81D1A50E02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351E-3CBE-4D18-937C-CC9A696BE5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8073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E8F0-74DC-4D1E-9D73-1A81D1A50E02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351E-3CBE-4D18-937C-CC9A696BE5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701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E8F0-74DC-4D1E-9D73-1A81D1A50E02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351E-3CBE-4D18-937C-CC9A696BE5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1400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E8F0-74DC-4D1E-9D73-1A81D1A50E02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351E-3CBE-4D18-937C-CC9A696BE5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2498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E8F0-74DC-4D1E-9D73-1A81D1A50E02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351E-3CBE-4D18-937C-CC9A696BE5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764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E8F0-74DC-4D1E-9D73-1A81D1A50E02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351E-3CBE-4D18-937C-CC9A696BE5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25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E8F0-74DC-4D1E-9D73-1A81D1A50E02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351E-3CBE-4D18-937C-CC9A696BE5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830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E8F0-74DC-4D1E-9D73-1A81D1A50E02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351E-3CBE-4D18-937C-CC9A696BE5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11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9E8F0-74DC-4D1E-9D73-1A81D1A50E02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7351E-3CBE-4D18-937C-CC9A696BE5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56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it-IT" altLang="it-IT"/>
              <a:t>Angolo dell’Opera Don Calabria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3316" name="Picture 4" descr="C:\Documenti\VERONA1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5562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239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it-IT" altLang="it-IT"/>
              <a:t>Veduta da San Zeno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4340" name="Picture 4" descr="C:\Documenti\VERONA1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789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Presentazione su schermo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Angolo dell’Opera Don Calabria</vt:lpstr>
      <vt:lpstr>Veduta da San Zeno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Angolo dell’Opera Don Calabria</dc:title>
  <dc:creator>lenovo</dc:creator>
  <cp:lastModifiedBy>lenovo</cp:lastModifiedBy>
  <cp:revision>1</cp:revision>
  <dcterms:created xsi:type="dcterms:W3CDTF">2017-10-17T07:18:33Z</dcterms:created>
  <dcterms:modified xsi:type="dcterms:W3CDTF">2017-10-17T07:19:06Z</dcterms:modified>
</cp:coreProperties>
</file>