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944F-8878-4EA1-9478-0CEFDABD28B7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F43E-0B51-4F5B-BE7F-515B23270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61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944F-8878-4EA1-9478-0CEFDABD28B7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F43E-0B51-4F5B-BE7F-515B23270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21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944F-8878-4EA1-9478-0CEFDABD28B7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F43E-0B51-4F5B-BE7F-515B23270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961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944F-8878-4EA1-9478-0CEFDABD28B7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F43E-0B51-4F5B-BE7F-515B23270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30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944F-8878-4EA1-9478-0CEFDABD28B7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F43E-0B51-4F5B-BE7F-515B23270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294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944F-8878-4EA1-9478-0CEFDABD28B7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F43E-0B51-4F5B-BE7F-515B23270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50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944F-8878-4EA1-9478-0CEFDABD28B7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F43E-0B51-4F5B-BE7F-515B23270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52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944F-8878-4EA1-9478-0CEFDABD28B7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F43E-0B51-4F5B-BE7F-515B23270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72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944F-8878-4EA1-9478-0CEFDABD28B7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F43E-0B51-4F5B-BE7F-515B23270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93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944F-8878-4EA1-9478-0CEFDABD28B7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F43E-0B51-4F5B-BE7F-515B23270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78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944F-8878-4EA1-9478-0CEFDABD28B7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F43E-0B51-4F5B-BE7F-515B23270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40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D944F-8878-4EA1-9478-0CEFDABD28B7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5F43E-0B51-4F5B-BE7F-515B232708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96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Antico religioso fiesolano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1268" name="Picture 4" descr="C:\Documenti\VERONA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9600"/>
            <a:ext cx="4572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45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Antica stampa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172" name="Picture 4" descr="C:\Documenti\VERONA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5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Antica stampa di San Zeno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196" name="Picture 4" descr="C:\Documenti\VERONA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24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Presentazione su schermo (4:3)</PresentationFormat>
  <Paragraphs>3</Paragraphs>
  <Slides>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4" baseType="lpstr">
      <vt:lpstr>Tema di Office</vt:lpstr>
      <vt:lpstr>Antico religioso fiesolano</vt:lpstr>
      <vt:lpstr>Antica stampa</vt:lpstr>
      <vt:lpstr>Antica stampa di San Zeno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Antico religioso fiesolano</dc:title>
  <dc:creator>lenovo</dc:creator>
  <cp:lastModifiedBy>lenovo</cp:lastModifiedBy>
  <cp:revision>1</cp:revision>
  <dcterms:created xsi:type="dcterms:W3CDTF">2017-10-17T07:09:53Z</dcterms:created>
  <dcterms:modified xsi:type="dcterms:W3CDTF">2017-10-17T07:10:33Z</dcterms:modified>
</cp:coreProperties>
</file>