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8" d="100"/>
          <a:sy n="48" d="100"/>
        </p:scale>
        <p:origin x="-1252" y="-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3B9D8-7DB0-405B-86F4-EA98F0F95C16}" type="datetimeFigureOut">
              <a:rPr lang="it-IT" smtClean="0"/>
              <a:t>17/10/2017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5DD9E-8915-44E0-8763-F4DC181CA0A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5534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3B9D8-7DB0-405B-86F4-EA98F0F95C16}" type="datetimeFigureOut">
              <a:rPr lang="it-IT" smtClean="0"/>
              <a:t>17/10/2017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5DD9E-8915-44E0-8763-F4DC181CA0A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0608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3B9D8-7DB0-405B-86F4-EA98F0F95C16}" type="datetimeFigureOut">
              <a:rPr lang="it-IT" smtClean="0"/>
              <a:t>17/10/2017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5DD9E-8915-44E0-8763-F4DC181CA0A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9027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3B9D8-7DB0-405B-86F4-EA98F0F95C16}" type="datetimeFigureOut">
              <a:rPr lang="it-IT" smtClean="0"/>
              <a:t>17/10/2017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5DD9E-8915-44E0-8763-F4DC181CA0A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4125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3B9D8-7DB0-405B-86F4-EA98F0F95C16}" type="datetimeFigureOut">
              <a:rPr lang="it-IT" smtClean="0"/>
              <a:t>17/10/2017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5DD9E-8915-44E0-8763-F4DC181CA0A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9587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3B9D8-7DB0-405B-86F4-EA98F0F95C16}" type="datetimeFigureOut">
              <a:rPr lang="it-IT" smtClean="0"/>
              <a:t>17/10/2017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5DD9E-8915-44E0-8763-F4DC181CA0A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2674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3B9D8-7DB0-405B-86F4-EA98F0F95C16}" type="datetimeFigureOut">
              <a:rPr lang="it-IT" smtClean="0"/>
              <a:t>17/10/2017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5DD9E-8915-44E0-8763-F4DC181CA0A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2982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3B9D8-7DB0-405B-86F4-EA98F0F95C16}" type="datetimeFigureOut">
              <a:rPr lang="it-IT" smtClean="0"/>
              <a:t>17/10/2017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5DD9E-8915-44E0-8763-F4DC181CA0A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2459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3B9D8-7DB0-405B-86F4-EA98F0F95C16}" type="datetimeFigureOut">
              <a:rPr lang="it-IT" smtClean="0"/>
              <a:t>17/10/2017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5DD9E-8915-44E0-8763-F4DC181CA0A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3933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3B9D8-7DB0-405B-86F4-EA98F0F95C16}" type="datetimeFigureOut">
              <a:rPr lang="it-IT" smtClean="0"/>
              <a:t>17/10/2017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5DD9E-8915-44E0-8763-F4DC181CA0A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3844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3B9D8-7DB0-405B-86F4-EA98F0F95C16}" type="datetimeFigureOut">
              <a:rPr lang="it-IT" smtClean="0"/>
              <a:t>17/10/2017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5DD9E-8915-44E0-8763-F4DC181CA0A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4251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23B9D8-7DB0-405B-86F4-EA98F0F95C16}" type="datetimeFigureOut">
              <a:rPr lang="it-IT" smtClean="0"/>
              <a:t>17/10/2017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35DD9E-8915-44E0-8763-F4DC181CA0A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9257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533400"/>
          </a:xfrm>
        </p:spPr>
        <p:txBody>
          <a:bodyPr>
            <a:normAutofit fontScale="90000"/>
          </a:bodyPr>
          <a:lstStyle/>
          <a:p>
            <a:r>
              <a:rPr lang="it-IT" altLang="it-IT"/>
              <a:t>Antica stampa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7172" name="Picture 4" descr="C:\Documenti\VERONA5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7970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457200"/>
          </a:xfrm>
        </p:spPr>
        <p:txBody>
          <a:bodyPr>
            <a:normAutofit fontScale="90000"/>
          </a:bodyPr>
          <a:lstStyle/>
          <a:p>
            <a:r>
              <a:rPr lang="it-IT" altLang="it-IT"/>
              <a:t>Antica stampa di San Zeno 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8196" name="Picture 4" descr="C:\Documenti\VERONA6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659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533400"/>
          </a:xfrm>
        </p:spPr>
        <p:txBody>
          <a:bodyPr>
            <a:normAutofit fontScale="90000"/>
          </a:bodyPr>
          <a:lstStyle/>
          <a:p>
            <a:r>
              <a:rPr lang="it-IT" altLang="it-IT"/>
              <a:t>Ingresso dell’opera Don Calabria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9220" name="Picture 4" descr="C:\Documenti\VERONA4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609600"/>
            <a:ext cx="4953000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076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</Words>
  <Application>Microsoft Office PowerPoint</Application>
  <PresentationFormat>Presentazione su schermo (4:3)</PresentationFormat>
  <Paragraphs>3</Paragraphs>
  <Slides>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</vt:i4>
      </vt:variant>
    </vt:vector>
  </HeadingPairs>
  <TitlesOfParts>
    <vt:vector size="4" baseType="lpstr">
      <vt:lpstr>Tema di Office</vt:lpstr>
      <vt:lpstr>Antica stampa</vt:lpstr>
      <vt:lpstr>Antica stampa di San Zeno </vt:lpstr>
      <vt:lpstr>Ingresso dell’opera Don Calabria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Antica stampa</dc:title>
  <dc:creator>lenovo</dc:creator>
  <cp:lastModifiedBy>lenovo</cp:lastModifiedBy>
  <cp:revision>1</cp:revision>
  <dcterms:created xsi:type="dcterms:W3CDTF">2017-10-17T07:14:06Z</dcterms:created>
  <dcterms:modified xsi:type="dcterms:W3CDTF">2017-10-17T07:14:57Z</dcterms:modified>
</cp:coreProperties>
</file>