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128B-E4CF-4013-8248-03F49D8CC529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FFA3-C74C-4AE1-AD88-D9E3398676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90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128B-E4CF-4013-8248-03F49D8CC529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FFA3-C74C-4AE1-AD88-D9E3398676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79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128B-E4CF-4013-8248-03F49D8CC529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FFA3-C74C-4AE1-AD88-D9E3398676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128B-E4CF-4013-8248-03F49D8CC529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FFA3-C74C-4AE1-AD88-D9E3398676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09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128B-E4CF-4013-8248-03F49D8CC529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FFA3-C74C-4AE1-AD88-D9E3398676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72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128B-E4CF-4013-8248-03F49D8CC529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FFA3-C74C-4AE1-AD88-D9E3398676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6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128B-E4CF-4013-8248-03F49D8CC529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FFA3-C74C-4AE1-AD88-D9E3398676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99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128B-E4CF-4013-8248-03F49D8CC529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FFA3-C74C-4AE1-AD88-D9E3398676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08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128B-E4CF-4013-8248-03F49D8CC529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FFA3-C74C-4AE1-AD88-D9E3398676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70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128B-E4CF-4013-8248-03F49D8CC529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FFA3-C74C-4AE1-AD88-D9E3398676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09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128B-E4CF-4013-8248-03F49D8CC529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FFA3-C74C-4AE1-AD88-D9E3398676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23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5128B-E4CF-4013-8248-03F49D8CC529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FFA3-C74C-4AE1-AD88-D9E3398676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10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it-IT"/>
              <a:t>Antica stampa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172" name="Picture 4" descr="C:\Documenti\VERONA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Antica stampa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Antica stampa</dc:title>
  <dc:creator>lenovo</dc:creator>
  <cp:lastModifiedBy>lenovo</cp:lastModifiedBy>
  <cp:revision>1</cp:revision>
  <dcterms:created xsi:type="dcterms:W3CDTF">2017-10-17T07:48:19Z</dcterms:created>
  <dcterms:modified xsi:type="dcterms:W3CDTF">2017-10-17T07:48:50Z</dcterms:modified>
</cp:coreProperties>
</file>