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252" y="-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03EA2-7BFE-4EF1-9D0A-56309265BF45}" type="datetimeFigureOut">
              <a:rPr lang="it-IT" smtClean="0"/>
              <a:t>17/10/2017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1A6FC-BD59-47C8-9177-FCB6201588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7309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03EA2-7BFE-4EF1-9D0A-56309265BF45}" type="datetimeFigureOut">
              <a:rPr lang="it-IT" smtClean="0"/>
              <a:t>17/10/2017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1A6FC-BD59-47C8-9177-FCB6201588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0775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03EA2-7BFE-4EF1-9D0A-56309265BF45}" type="datetimeFigureOut">
              <a:rPr lang="it-IT" smtClean="0"/>
              <a:t>17/10/2017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1A6FC-BD59-47C8-9177-FCB6201588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1751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03EA2-7BFE-4EF1-9D0A-56309265BF45}" type="datetimeFigureOut">
              <a:rPr lang="it-IT" smtClean="0"/>
              <a:t>17/10/2017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1A6FC-BD59-47C8-9177-FCB6201588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5902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03EA2-7BFE-4EF1-9D0A-56309265BF45}" type="datetimeFigureOut">
              <a:rPr lang="it-IT" smtClean="0"/>
              <a:t>17/10/2017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1A6FC-BD59-47C8-9177-FCB6201588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6664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03EA2-7BFE-4EF1-9D0A-56309265BF45}" type="datetimeFigureOut">
              <a:rPr lang="it-IT" smtClean="0"/>
              <a:t>17/10/2017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1A6FC-BD59-47C8-9177-FCB6201588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6230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03EA2-7BFE-4EF1-9D0A-56309265BF45}" type="datetimeFigureOut">
              <a:rPr lang="it-IT" smtClean="0"/>
              <a:t>17/10/2017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1A6FC-BD59-47C8-9177-FCB6201588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7759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03EA2-7BFE-4EF1-9D0A-56309265BF45}" type="datetimeFigureOut">
              <a:rPr lang="it-IT" smtClean="0"/>
              <a:t>17/10/2017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1A6FC-BD59-47C8-9177-FCB6201588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5855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03EA2-7BFE-4EF1-9D0A-56309265BF45}" type="datetimeFigureOut">
              <a:rPr lang="it-IT" smtClean="0"/>
              <a:t>17/10/2017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1A6FC-BD59-47C8-9177-FCB6201588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3511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03EA2-7BFE-4EF1-9D0A-56309265BF45}" type="datetimeFigureOut">
              <a:rPr lang="it-IT" smtClean="0"/>
              <a:t>17/10/2017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1A6FC-BD59-47C8-9177-FCB6201588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287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03EA2-7BFE-4EF1-9D0A-56309265BF45}" type="datetimeFigureOut">
              <a:rPr lang="it-IT" smtClean="0"/>
              <a:t>17/10/2017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1A6FC-BD59-47C8-9177-FCB6201588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4035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03EA2-7BFE-4EF1-9D0A-56309265BF45}" type="datetimeFigureOut">
              <a:rPr lang="it-IT" smtClean="0"/>
              <a:t>17/10/2017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1A6FC-BD59-47C8-9177-FCB6201588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161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457200"/>
          </a:xfrm>
        </p:spPr>
        <p:txBody>
          <a:bodyPr>
            <a:normAutofit fontScale="90000"/>
          </a:bodyPr>
          <a:lstStyle/>
          <a:p>
            <a:r>
              <a:rPr lang="it-IT" altLang="it-IT"/>
              <a:t>Antica stampa di San Zeno 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8196" name="Picture 4" descr="C:\Documenti\VERONA6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99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33400"/>
          </a:xfrm>
        </p:spPr>
        <p:txBody>
          <a:bodyPr>
            <a:normAutofit fontScale="90000"/>
          </a:bodyPr>
          <a:lstStyle/>
          <a:p>
            <a:r>
              <a:rPr lang="it-IT" altLang="it-IT"/>
              <a:t>Ingresso dell’opera Don Calabria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9220" name="Picture 4" descr="C:\Documenti\VERONA4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09600"/>
            <a:ext cx="49530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13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Microsoft Office PowerPoint</Application>
  <PresentationFormat>Presentazione su schermo (4:3)</PresentationFormat>
  <Paragraphs>2</Paragraphs>
  <Slides>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</vt:i4>
      </vt:variant>
    </vt:vector>
  </HeadingPairs>
  <TitlesOfParts>
    <vt:vector size="3" baseType="lpstr">
      <vt:lpstr>Tema di Office</vt:lpstr>
      <vt:lpstr>Antica stampa di San Zeno </vt:lpstr>
      <vt:lpstr>Ingresso dell’opera Don Calabria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Antica stampa di San Zeno </dc:title>
  <dc:creator>lenovo</dc:creator>
  <cp:lastModifiedBy>lenovo</cp:lastModifiedBy>
  <cp:revision>1</cp:revision>
  <dcterms:created xsi:type="dcterms:W3CDTF">2017-10-17T07:49:20Z</dcterms:created>
  <dcterms:modified xsi:type="dcterms:W3CDTF">2017-10-17T07:49:56Z</dcterms:modified>
</cp:coreProperties>
</file>