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0C09-3A45-4C4A-85A7-EBD01C119F9F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EC90-C36B-48B3-859E-055A3E2211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4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0C09-3A45-4C4A-85A7-EBD01C119F9F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EC90-C36B-48B3-859E-055A3E2211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88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0C09-3A45-4C4A-85A7-EBD01C119F9F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EC90-C36B-48B3-859E-055A3E2211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52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0C09-3A45-4C4A-85A7-EBD01C119F9F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EC90-C36B-48B3-859E-055A3E2211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63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0C09-3A45-4C4A-85A7-EBD01C119F9F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EC90-C36B-48B3-859E-055A3E2211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78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0C09-3A45-4C4A-85A7-EBD01C119F9F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EC90-C36B-48B3-859E-055A3E2211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68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0C09-3A45-4C4A-85A7-EBD01C119F9F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EC90-C36B-48B3-859E-055A3E2211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36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0C09-3A45-4C4A-85A7-EBD01C119F9F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EC90-C36B-48B3-859E-055A3E2211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55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0C09-3A45-4C4A-85A7-EBD01C119F9F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EC90-C36B-48B3-859E-055A3E2211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18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0C09-3A45-4C4A-85A7-EBD01C119F9F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EC90-C36B-48B3-859E-055A3E2211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78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0C09-3A45-4C4A-85A7-EBD01C119F9F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EC90-C36B-48B3-859E-055A3E2211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3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0C09-3A45-4C4A-85A7-EBD01C119F9F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EC90-C36B-48B3-859E-055A3E2211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16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it-IT" altLang="it-IT"/>
              <a:t>Antica stampa di San Zeno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196" name="Picture 4" descr="C:\Documenti\VERONA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Antica stampa di San Zeno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Antica stampa di San Zeno </dc:title>
  <dc:creator>lenovo</dc:creator>
  <cp:lastModifiedBy>lenovo</cp:lastModifiedBy>
  <cp:revision>1</cp:revision>
  <dcterms:created xsi:type="dcterms:W3CDTF">2017-10-17T07:59:13Z</dcterms:created>
  <dcterms:modified xsi:type="dcterms:W3CDTF">2017-10-17T07:59:36Z</dcterms:modified>
</cp:coreProperties>
</file>