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90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4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2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47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06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16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38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7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35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69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10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299F-066B-4D4F-8F48-0291AB78680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DD690-01DA-4FF2-ACBB-55BD4FF541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1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it-IT"/>
              <a:t>Ingresso dell’opera Don Calabria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20" name="Picture 4" descr="C:\Documenti\VERONA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4953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Ingresso dell’opera Don Calabria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Ingresso dell’opera Don Calabria</dc:title>
  <dc:creator>lenovo</dc:creator>
  <cp:lastModifiedBy>lenovo</cp:lastModifiedBy>
  <cp:revision>1</cp:revision>
  <dcterms:created xsi:type="dcterms:W3CDTF">2017-10-17T08:08:32Z</dcterms:created>
  <dcterms:modified xsi:type="dcterms:W3CDTF">2017-10-17T08:09:06Z</dcterms:modified>
</cp:coreProperties>
</file>