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32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6D89-5965-49D0-B427-055824B76A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9D2B-0990-4C41-BCAE-F3DD2C1E4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68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6D89-5965-49D0-B427-055824B76A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9D2B-0990-4C41-BCAE-F3DD2C1E4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5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6D89-5965-49D0-B427-055824B76A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9D2B-0990-4C41-BCAE-F3DD2C1E4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80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6D89-5965-49D0-B427-055824B76A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9D2B-0990-4C41-BCAE-F3DD2C1E4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08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6D89-5965-49D0-B427-055824B76A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9D2B-0990-4C41-BCAE-F3DD2C1E4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81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6D89-5965-49D0-B427-055824B76A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9D2B-0990-4C41-BCAE-F3DD2C1E4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92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6D89-5965-49D0-B427-055824B76A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9D2B-0990-4C41-BCAE-F3DD2C1E4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55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6D89-5965-49D0-B427-055824B76A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9D2B-0990-4C41-BCAE-F3DD2C1E4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460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6D89-5965-49D0-B427-055824B76A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9D2B-0990-4C41-BCAE-F3DD2C1E4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31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6D89-5965-49D0-B427-055824B76A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9D2B-0990-4C41-BCAE-F3DD2C1E4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63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6D89-5965-49D0-B427-055824B76A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09D2B-0990-4C41-BCAE-F3DD2C1E4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108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6D89-5965-49D0-B427-055824B76A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09D2B-0990-4C41-BCAE-F3DD2C1E4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889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067944" y="2130425"/>
            <a:ext cx="4390256" cy="147002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Vicenza, Esterno della chiesa dell’orfanotrofio </a:t>
            </a:r>
            <a:r>
              <a:rPr lang="it-IT" sz="2000" smtClean="0"/>
              <a:t>della Misericordia.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5" y="0"/>
            <a:ext cx="3820109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0161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Vicenza, Esterno della chiesa dell’orfanotrofio della Misericordia.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Vicenza, Esterno della chiesa dell’orfanotrofio della Misericordia.</dc:title>
  <dc:creator>lenovo</dc:creator>
  <cp:lastModifiedBy>lenovo</cp:lastModifiedBy>
  <cp:revision>1</cp:revision>
  <dcterms:created xsi:type="dcterms:W3CDTF">2020-09-04T08:01:49Z</dcterms:created>
  <dcterms:modified xsi:type="dcterms:W3CDTF">2020-09-04T08:04:06Z</dcterms:modified>
</cp:coreProperties>
</file>