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63E-12C2-4E99-A480-C05D1920DB13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22B3-4D3A-40FC-8386-BAF4DD1B9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94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63E-12C2-4E99-A480-C05D1920DB13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22B3-4D3A-40FC-8386-BAF4DD1B9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88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63E-12C2-4E99-A480-C05D1920DB13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22B3-4D3A-40FC-8386-BAF4DD1B9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48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63E-12C2-4E99-A480-C05D1920DB13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22B3-4D3A-40FC-8386-BAF4DD1B9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17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63E-12C2-4E99-A480-C05D1920DB13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22B3-4D3A-40FC-8386-BAF4DD1B9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29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63E-12C2-4E99-A480-C05D1920DB13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22B3-4D3A-40FC-8386-BAF4DD1B9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01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63E-12C2-4E99-A480-C05D1920DB13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22B3-4D3A-40FC-8386-BAF4DD1B9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00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63E-12C2-4E99-A480-C05D1920DB13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22B3-4D3A-40FC-8386-BAF4DD1B9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7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63E-12C2-4E99-A480-C05D1920DB13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22B3-4D3A-40FC-8386-BAF4DD1B9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6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63E-12C2-4E99-A480-C05D1920DB13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22B3-4D3A-40FC-8386-BAF4DD1B9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64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E63E-12C2-4E99-A480-C05D1920DB13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22B3-4D3A-40FC-8386-BAF4DD1B9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28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BE63E-12C2-4E99-A480-C05D1920DB13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C22B3-4D3A-40FC-8386-BAF4DD1B9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17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860032" y="2130425"/>
            <a:ext cx="3598168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Da </a:t>
            </a:r>
            <a:r>
              <a:rPr lang="it-IT" sz="1400" dirty="0" err="1" smtClean="0"/>
              <a:t>Riv</a:t>
            </a:r>
            <a:r>
              <a:rPr lang="it-IT" sz="1400" dirty="0" smtClean="0"/>
              <a:t>. Somaschi, fasc. </a:t>
            </a:r>
            <a:r>
              <a:rPr lang="it-IT" sz="1400" smtClean="0"/>
              <a:t>125 </a:t>
            </a:r>
            <a:endParaRPr lang="it-IT" sz="1400" dirty="0"/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5004048" y="3886200"/>
            <a:ext cx="3960440" cy="17526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Da </a:t>
            </a:r>
            <a:r>
              <a:rPr lang="it-IT" sz="1400" dirty="0" err="1" smtClean="0"/>
              <a:t>Riv</a:t>
            </a:r>
            <a:r>
              <a:rPr lang="it-IT" sz="1400" dirty="0" smtClean="0"/>
              <a:t>. </a:t>
            </a:r>
            <a:endParaRPr lang="it-IT" sz="1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2671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730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</Words>
  <Application>Microsoft Office PowerPoint</Application>
  <PresentationFormat>Presentazione su schermo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Da Riv. Somaschi, fasc. 125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Riv. Somaschi, fasc. 125 </dc:title>
  <dc:creator>lenovo</dc:creator>
  <cp:lastModifiedBy>lenovo</cp:lastModifiedBy>
  <cp:revision>1</cp:revision>
  <dcterms:created xsi:type="dcterms:W3CDTF">2016-06-20T08:16:46Z</dcterms:created>
  <dcterms:modified xsi:type="dcterms:W3CDTF">2016-06-20T08:20:04Z</dcterms:modified>
</cp:coreProperties>
</file>